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5"/>
  </p:notesMasterIdLst>
  <p:sldIdLst>
    <p:sldId id="256" r:id="rId5"/>
    <p:sldId id="291" r:id="rId6"/>
    <p:sldId id="294" r:id="rId7"/>
    <p:sldId id="296" r:id="rId8"/>
    <p:sldId id="298" r:id="rId9"/>
    <p:sldId id="300" r:id="rId10"/>
    <p:sldId id="302" r:id="rId11"/>
    <p:sldId id="304" r:id="rId12"/>
    <p:sldId id="306" r:id="rId13"/>
    <p:sldId id="30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CA3B"/>
    <a:srgbClr val="1523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howGuides="1">
      <p:cViewPr varScale="1">
        <p:scale>
          <a:sx n="59" d="100"/>
          <a:sy n="59" d="100"/>
        </p:scale>
        <p:origin x="940" y="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-Marie Bell" userId="097de72d-e2a4-4e18-a874-d30d796ae9bd" providerId="ADAL" clId="{F7D03C50-4C54-438C-AB6C-B8F61C70CE82}"/>
    <pc:docChg chg="undo custSel addSld delSld modSld">
      <pc:chgData name="Anne-Marie Bell" userId="097de72d-e2a4-4e18-a874-d30d796ae9bd" providerId="ADAL" clId="{F7D03C50-4C54-438C-AB6C-B8F61C70CE82}" dt="2026-09-12T11:53:53.500" v="12" actId="47"/>
      <pc:docMkLst>
        <pc:docMk/>
      </pc:docMkLst>
      <pc:sldChg chg="modSp mod">
        <pc:chgData name="Anne-Marie Bell" userId="097de72d-e2a4-4e18-a874-d30d796ae9bd" providerId="ADAL" clId="{F7D03C50-4C54-438C-AB6C-B8F61C70CE82}" dt="2026-09-12T11:53:14.794" v="1" actId="122"/>
        <pc:sldMkLst>
          <pc:docMk/>
          <pc:sldMk cId="4261680132" sldId="256"/>
        </pc:sldMkLst>
        <pc:spChg chg="mod">
          <ac:chgData name="Anne-Marie Bell" userId="097de72d-e2a4-4e18-a874-d30d796ae9bd" providerId="ADAL" clId="{F7D03C50-4C54-438C-AB6C-B8F61C70CE82}" dt="2026-09-12T11:53:14.794" v="1" actId="122"/>
          <ac:spMkLst>
            <pc:docMk/>
            <pc:sldMk cId="4261680132" sldId="256"/>
            <ac:spMk id="9" creationId="{A5CEA88C-8FC5-8641-2926-7B1E0864CE0B}"/>
          </ac:spMkLst>
        </pc:spChg>
      </pc:sldChg>
      <pc:sldChg chg="del">
        <pc:chgData name="Anne-Marie Bell" userId="097de72d-e2a4-4e18-a874-d30d796ae9bd" providerId="ADAL" clId="{F7D03C50-4C54-438C-AB6C-B8F61C70CE82}" dt="2026-09-12T11:53:23.299" v="2" actId="47"/>
        <pc:sldMkLst>
          <pc:docMk/>
          <pc:sldMk cId="3327659852" sldId="289"/>
        </pc:sldMkLst>
      </pc:sldChg>
      <pc:sldChg chg="del">
        <pc:chgData name="Anne-Marie Bell" userId="097de72d-e2a4-4e18-a874-d30d796ae9bd" providerId="ADAL" clId="{F7D03C50-4C54-438C-AB6C-B8F61C70CE82}" dt="2026-09-12T11:53:26.897" v="3" actId="47"/>
        <pc:sldMkLst>
          <pc:docMk/>
          <pc:sldMk cId="2629689321" sldId="293"/>
        </pc:sldMkLst>
      </pc:sldChg>
      <pc:sldChg chg="del">
        <pc:chgData name="Anne-Marie Bell" userId="097de72d-e2a4-4e18-a874-d30d796ae9bd" providerId="ADAL" clId="{F7D03C50-4C54-438C-AB6C-B8F61C70CE82}" dt="2026-09-12T11:53:30.785" v="4" actId="47"/>
        <pc:sldMkLst>
          <pc:docMk/>
          <pc:sldMk cId="2360669778" sldId="295"/>
        </pc:sldMkLst>
      </pc:sldChg>
      <pc:sldChg chg="del">
        <pc:chgData name="Anne-Marie Bell" userId="097de72d-e2a4-4e18-a874-d30d796ae9bd" providerId="ADAL" clId="{F7D03C50-4C54-438C-AB6C-B8F61C70CE82}" dt="2026-09-12T11:53:33.209" v="5" actId="47"/>
        <pc:sldMkLst>
          <pc:docMk/>
          <pc:sldMk cId="2592477837" sldId="297"/>
        </pc:sldMkLst>
      </pc:sldChg>
      <pc:sldChg chg="del">
        <pc:chgData name="Anne-Marie Bell" userId="097de72d-e2a4-4e18-a874-d30d796ae9bd" providerId="ADAL" clId="{F7D03C50-4C54-438C-AB6C-B8F61C70CE82}" dt="2026-09-12T11:53:35.391" v="6" actId="47"/>
        <pc:sldMkLst>
          <pc:docMk/>
          <pc:sldMk cId="3097564883" sldId="299"/>
        </pc:sldMkLst>
      </pc:sldChg>
      <pc:sldChg chg="del">
        <pc:chgData name="Anne-Marie Bell" userId="097de72d-e2a4-4e18-a874-d30d796ae9bd" providerId="ADAL" clId="{F7D03C50-4C54-438C-AB6C-B8F61C70CE82}" dt="2026-09-12T11:53:39.100" v="7" actId="47"/>
        <pc:sldMkLst>
          <pc:docMk/>
          <pc:sldMk cId="4094568151" sldId="301"/>
        </pc:sldMkLst>
      </pc:sldChg>
      <pc:sldChg chg="del">
        <pc:chgData name="Anne-Marie Bell" userId="097de72d-e2a4-4e18-a874-d30d796ae9bd" providerId="ADAL" clId="{F7D03C50-4C54-438C-AB6C-B8F61C70CE82}" dt="2026-09-12T11:53:44.110" v="8" actId="47"/>
        <pc:sldMkLst>
          <pc:docMk/>
          <pc:sldMk cId="498686147" sldId="303"/>
        </pc:sldMkLst>
      </pc:sldChg>
      <pc:sldChg chg="del">
        <pc:chgData name="Anne-Marie Bell" userId="097de72d-e2a4-4e18-a874-d30d796ae9bd" providerId="ADAL" clId="{F7D03C50-4C54-438C-AB6C-B8F61C70CE82}" dt="2026-09-12T11:53:46.741" v="9" actId="47"/>
        <pc:sldMkLst>
          <pc:docMk/>
          <pc:sldMk cId="2395305234" sldId="305"/>
        </pc:sldMkLst>
      </pc:sldChg>
      <pc:sldChg chg="del">
        <pc:chgData name="Anne-Marie Bell" userId="097de72d-e2a4-4e18-a874-d30d796ae9bd" providerId="ADAL" clId="{F7D03C50-4C54-438C-AB6C-B8F61C70CE82}" dt="2026-09-12T11:53:48.792" v="10" actId="47"/>
        <pc:sldMkLst>
          <pc:docMk/>
          <pc:sldMk cId="851169745" sldId="307"/>
        </pc:sldMkLst>
      </pc:sldChg>
      <pc:sldChg chg="add del">
        <pc:chgData name="Anne-Marie Bell" userId="097de72d-e2a4-4e18-a874-d30d796ae9bd" providerId="ADAL" clId="{F7D03C50-4C54-438C-AB6C-B8F61C70CE82}" dt="2026-09-12T11:53:53.500" v="12" actId="47"/>
        <pc:sldMkLst>
          <pc:docMk/>
          <pc:sldMk cId="1134242155" sldId="30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3EDAE6-2CA8-4748-AB49-E1C309977F79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78DB2A-CEF5-104F-86F2-86AABCAC5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312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5366C-5F8C-42CA-9C4D-03125D9DB2B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52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5366C-5F8C-42CA-9C4D-03125D9DB2B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632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5366C-5F8C-42CA-9C4D-03125D9DB2B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2266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5366C-5F8C-42CA-9C4D-03125D9DB2B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0099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5366C-5F8C-42CA-9C4D-03125D9DB2B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3211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5366C-5F8C-42CA-9C4D-03125D9DB2B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8357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5366C-5F8C-42CA-9C4D-03125D9DB2B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4469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5366C-5F8C-42CA-9C4D-03125D9DB2B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4220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55366C-5F8C-42CA-9C4D-03125D9DB2B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0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7CB01-360B-DB94-9627-DA028545DA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8FAFDD-C265-2B59-1973-0576EF6D6F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2E6AFE-AB14-A526-B34A-B03463EF8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16939-B828-D64A-8466-58793CA777A2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426F2-55D2-3329-0DE1-10BF9EEE9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AAD33-5598-7454-1A3F-F19C919CE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69B81-BAC7-694D-9A74-9A7742181D4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FB7C9F-9F27-A9EB-2C00-2B534FE09D40}"/>
              </a:ext>
            </a:extLst>
          </p:cNvPr>
          <p:cNvSpPr/>
          <p:nvPr userDrawn="1"/>
        </p:nvSpPr>
        <p:spPr>
          <a:xfrm>
            <a:off x="0" y="6274942"/>
            <a:ext cx="12192000" cy="583058"/>
          </a:xfrm>
          <a:prstGeom prst="rect">
            <a:avLst/>
          </a:prstGeom>
          <a:solidFill>
            <a:srgbClr val="1523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green and white text&#10;&#10;Description automatically generated">
            <a:extLst>
              <a:ext uri="{FF2B5EF4-FFF2-40B4-BE49-F238E27FC236}">
                <a16:creationId xmlns:a16="http://schemas.microsoft.com/office/drawing/2014/main" id="{D4444EE8-0A64-D6B6-DC26-654A036F7C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7369" y="6302501"/>
            <a:ext cx="4187518" cy="527939"/>
          </a:xfrm>
          <a:prstGeom prst="rect">
            <a:avLst/>
          </a:prstGeom>
        </p:spPr>
      </p:pic>
      <p:pic>
        <p:nvPicPr>
          <p:cNvPr id="10" name="Picture 9" descr="A white circle with a black background&#10;&#10;Description automatically generated">
            <a:extLst>
              <a:ext uri="{FF2B5EF4-FFF2-40B4-BE49-F238E27FC236}">
                <a16:creationId xmlns:a16="http://schemas.microsoft.com/office/drawing/2014/main" id="{9F24D9DE-30D0-4747-7DE9-14D6C27DA69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85504" y="6333765"/>
            <a:ext cx="3038855" cy="465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540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87268-DEEC-D0AA-6076-A789A5846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B16618-8889-F497-7F70-8BAF881B8E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44D088-DE29-8D66-F1C7-F85423698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16939-B828-D64A-8466-58793CA777A2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C6937-46F6-FBB7-94ED-86B833614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81C0A6-177D-9FC4-DEC0-F2F986D98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69B81-BAC7-694D-9A74-9A7742181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399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29FD0-391A-845E-DAEA-A34644D8D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A150F7-18EE-7B1D-06CB-EE9F67E6F9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3E5897-BCDC-D956-18D1-62711B2CA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16939-B828-D64A-8466-58793CA777A2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00B466-2DB2-0591-E2CC-7B5E65A0B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9087FB-61C1-8836-F600-B10A09180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69B81-BAC7-694D-9A74-9A7742181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724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7B137-0C8F-5CA2-1E3E-46B96E1D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D17A0-6E0F-26AD-34D5-E879ACB364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472E13-25BD-00A6-CB35-615857B54D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F20B2-AFB0-36AA-1AD8-790111FB3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16939-B828-D64A-8466-58793CA777A2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298AAE-7601-9A50-83C1-6445AF003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A3F795-CF59-8872-F5B5-B650CDC4E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69B81-BAC7-694D-9A74-9A7742181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271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2D340-69C7-2A76-787A-38B85F318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F7C997-DF7E-B846-3FB2-E98A3A5CD4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1347EC-B360-3D17-D905-862E5EE8CE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8BC3CD-0BF2-33B3-8647-531B2B8F15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D72AA9-7D27-E7B9-C611-5C698E079B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3B1235-551B-B73E-E063-2E8F637BB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16939-B828-D64A-8466-58793CA777A2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490BFA-45D8-3A6C-1D2F-558B5641B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433C1E-9D76-297E-4CA7-6FB5098D5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69B81-BAC7-694D-9A74-9A7742181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442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B5804-0F00-B045-B7CF-35B740716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18F732-303C-4FE6-033D-00A1FDA35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16939-B828-D64A-8466-58793CA777A2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2D17D3-BE25-F053-AF5C-A577BF235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2A2724-3C96-1DA6-0AC7-197686E3C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69B81-BAC7-694D-9A74-9A7742181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222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FFCE95-5CA9-F939-D4E4-845462C36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16939-B828-D64A-8466-58793CA777A2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1011C3-BBD5-95BA-E075-56C0A781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6DA61A-E2DD-88F0-4CD6-8699CC0B9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69B81-BAC7-694D-9A74-9A7742181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9064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5B3C0-2FDB-C144-E4FC-2C7E4A4C9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DF1D4-9746-8CF5-338A-1036E4AFC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477B28-4DCF-D14E-C9D7-5AE743DC27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412ABE-DD25-1F26-B4F8-85B37110B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16939-B828-D64A-8466-58793CA777A2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1B7CF1-3434-488E-4C72-326DE5EA2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55CF33-400D-3D6E-4714-19BF4618C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69B81-BAC7-694D-9A74-9A7742181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192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31104-CC2E-4969-E77A-4F3E13E2B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DCEC26-AB7A-ABDD-7B4E-DA4F9A9127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CBDCC-DFD3-542B-B2BB-B7D7486D0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8328F9-05F0-721F-8F1A-82CD04F07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16939-B828-D64A-8466-58793CA777A2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BE3E0A-5C71-3D2F-3EAE-76F52FDC9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BE9954-9775-F5EA-B57C-88E953C82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69B81-BAC7-694D-9A74-9A7742181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277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7B17D-41D4-3695-66C2-2632AF942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798295-289E-8EEF-FB35-AC256422AA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25DEA-A1A4-E7E4-63A3-551E170DB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16939-B828-D64A-8466-58793CA777A2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B0F820-1285-02FF-8CB5-82F9981B1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835A30-9AC1-16A2-F392-F0410C60E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69B81-BAC7-694D-9A74-9A7742181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361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B8318B-1739-6ED6-529B-112023484E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57E7C2-CF84-7B0E-56C7-B696D66411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6D99B3-EB19-32AE-B224-F72D62F68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16939-B828-D64A-8466-58793CA777A2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9ADA1F-8756-BB90-8B14-822B2DF39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BAC2FA-E732-BB47-0147-8410BB639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69B81-BAC7-694D-9A74-9A7742181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28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90F5E5-9DB8-2CA4-544C-754CC191D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E1C82F-3D95-DC46-AB3A-DD5217A610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1FBAF8-3F83-1A79-AFFA-6525FE343A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16939-B828-D64A-8466-58793CA777A2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E0BF36-FE10-D938-D940-580D0B2136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26477A-ACD1-13DA-5CC9-402C63D742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69B81-BAC7-694D-9A74-9A7742181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010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3EA337B-B140-6EC3-5ADE-AF62AF6B5816}"/>
              </a:ext>
            </a:extLst>
          </p:cNvPr>
          <p:cNvSpPr/>
          <p:nvPr/>
        </p:nvSpPr>
        <p:spPr>
          <a:xfrm>
            <a:off x="0" y="0"/>
            <a:ext cx="12192000" cy="1404226"/>
          </a:xfrm>
          <a:prstGeom prst="rect">
            <a:avLst/>
          </a:prstGeom>
          <a:solidFill>
            <a:srgbClr val="1523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cartoon animals&#10;&#10;Description automatically generated">
            <a:extLst>
              <a:ext uri="{FF2B5EF4-FFF2-40B4-BE49-F238E27FC236}">
                <a16:creationId xmlns:a16="http://schemas.microsoft.com/office/drawing/2014/main" id="{C9B1D4A2-F240-38EA-0B1D-CE3CEEB484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098" y="825843"/>
            <a:ext cx="6126892" cy="612689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5CEA88C-8FC5-8641-2926-7B1E0864CE0B}"/>
              </a:ext>
            </a:extLst>
          </p:cNvPr>
          <p:cNvSpPr txBox="1"/>
          <p:nvPr/>
        </p:nvSpPr>
        <p:spPr>
          <a:xfrm>
            <a:off x="364614" y="2139166"/>
            <a:ext cx="49198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152345"/>
                </a:solidFill>
                <a:latin typeface="Century Gothic" panose="020B0502020202020204" pitchFamily="34" charset="0"/>
              </a:rPr>
              <a:t>Catholic Social Teaching </a:t>
            </a:r>
          </a:p>
        </p:txBody>
      </p:sp>
      <p:pic>
        <p:nvPicPr>
          <p:cNvPr id="11" name="Picture 10" descr="A logo with a green cross&#10;&#10;Description automatically generated">
            <a:extLst>
              <a:ext uri="{FF2B5EF4-FFF2-40B4-BE49-F238E27FC236}">
                <a16:creationId xmlns:a16="http://schemas.microsoft.com/office/drawing/2014/main" id="{E543BCAB-DC95-C2C0-C158-BFEB4F6798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65338"/>
            <a:ext cx="3025931" cy="1404227"/>
          </a:xfrm>
          <a:prstGeom prst="rect">
            <a:avLst/>
          </a:prstGeom>
        </p:spPr>
      </p:pic>
      <p:pic>
        <p:nvPicPr>
          <p:cNvPr id="15" name="Picture 14" descr="A green and black text&#10;&#10;Description automatically generated">
            <a:extLst>
              <a:ext uri="{FF2B5EF4-FFF2-40B4-BE49-F238E27FC236}">
                <a16:creationId xmlns:a16="http://schemas.microsoft.com/office/drawing/2014/main" id="{073CF0C1-A50D-0304-2064-4498DBD0DC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010" y="0"/>
            <a:ext cx="10935278" cy="1404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680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89AB75F-1EE3-4A3A-91ED-9764B54590F7}"/>
              </a:ext>
            </a:extLst>
          </p:cNvPr>
          <p:cNvSpPr txBox="1"/>
          <p:nvPr/>
        </p:nvSpPr>
        <p:spPr>
          <a:xfrm>
            <a:off x="378095" y="861741"/>
            <a:ext cx="5687787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Loving God, </a:t>
            </a:r>
          </a:p>
          <a:p>
            <a:pPr>
              <a:spcBef>
                <a:spcPts val="600"/>
              </a:spcBef>
            </a:pPr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We believe that each person is special because God made us all. </a:t>
            </a:r>
          </a:p>
          <a:p>
            <a:pPr>
              <a:spcBef>
                <a:spcPts val="600"/>
              </a:spcBef>
            </a:pPr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Help us try to make sure all people are treated with respect and have what they need because God made them too.</a:t>
            </a:r>
          </a:p>
          <a:p>
            <a:endParaRPr lang="en-AU" sz="2500" dirty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Lord in your mercy</a:t>
            </a:r>
          </a:p>
          <a:p>
            <a:r>
              <a:rPr lang="en-NZ" sz="2800" b="1" dirty="0">
                <a:latin typeface="Century Gothic" panose="020B0502020202020204" pitchFamily="34" charset="0"/>
                <a:cs typeface="Calibri" panose="020F0502020204030204" pitchFamily="34" charset="0"/>
              </a:rPr>
              <a:t>Hear our prayer</a:t>
            </a:r>
          </a:p>
          <a:p>
            <a:endParaRPr lang="en-AU" sz="2500" dirty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endParaRPr lang="en-AU" sz="1800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17EBE651-4EAE-4F45-9A4B-16A1C1AD3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1971" y="5262927"/>
            <a:ext cx="5131934" cy="1239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Everyone is special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98CA3B"/>
                </a:solidFill>
                <a:effectLst/>
                <a:latin typeface="Century Gothic" panose="020B0502020202020204" pitchFamily="34" charset="0"/>
              </a:rPr>
              <a:t>Human Dignity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 descr="A cartoon of a dog wearing a white shirt&#10;&#10;Description automatically generated">
            <a:extLst>
              <a:ext uri="{FF2B5EF4-FFF2-40B4-BE49-F238E27FC236}">
                <a16:creationId xmlns:a16="http://schemas.microsoft.com/office/drawing/2014/main" id="{5DEEB369-4306-062C-6F25-3967F63323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0144" y="355690"/>
            <a:ext cx="2449155" cy="4801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676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89AB75F-1EE3-4A3A-91ED-9764B54590F7}"/>
              </a:ext>
            </a:extLst>
          </p:cNvPr>
          <p:cNvSpPr txBox="1"/>
          <p:nvPr/>
        </p:nvSpPr>
        <p:spPr>
          <a:xfrm>
            <a:off x="391886" y="1008046"/>
            <a:ext cx="5704114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Loving God, </a:t>
            </a: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We believe that we are all brothers and sisters.</a:t>
            </a: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Help us to think about what is good for everyone, not just ourselves.</a:t>
            </a:r>
          </a:p>
          <a:p>
            <a:endParaRPr lang="en-AU" sz="2500" dirty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Lord in your mercy</a:t>
            </a:r>
          </a:p>
          <a:p>
            <a:r>
              <a:rPr lang="en-NZ" sz="2800" b="1" dirty="0">
                <a:latin typeface="Century Gothic" panose="020B0502020202020204" pitchFamily="34" charset="0"/>
                <a:cs typeface="Calibri" panose="020F0502020204030204" pitchFamily="34" charset="0"/>
              </a:rPr>
              <a:t>Hear our prayer</a:t>
            </a:r>
          </a:p>
          <a:p>
            <a:endParaRPr lang="en-AU" sz="2500" dirty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endParaRPr lang="en-AU" sz="1800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 descr="A cartoon giraffe wearing a white shirt&#10;&#10;Description automatically generated">
            <a:extLst>
              <a:ext uri="{FF2B5EF4-FFF2-40B4-BE49-F238E27FC236}">
                <a16:creationId xmlns:a16="http://schemas.microsoft.com/office/drawing/2014/main" id="{E364C1CC-4F14-E113-B1F4-58C970379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4528" y="830607"/>
            <a:ext cx="2404831" cy="4523373"/>
          </a:xfrm>
          <a:prstGeom prst="rect">
            <a:avLst/>
          </a:prstGeom>
        </p:spPr>
      </p:pic>
      <p:sp>
        <p:nvSpPr>
          <p:cNvPr id="9" name="Text Box 2">
            <a:extLst>
              <a:ext uri="{FF2B5EF4-FFF2-40B4-BE49-F238E27FC236}">
                <a16:creationId xmlns:a16="http://schemas.microsoft.com/office/drawing/2014/main" id="{C03D2520-5677-DDA9-77F2-0B248878FC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1971" y="5262927"/>
            <a:ext cx="5131934" cy="1239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Thinking of </a:t>
            </a:r>
            <a:r>
              <a:rPr lang="en-US" altLang="en-US" sz="3200" dirty="0">
                <a:solidFill>
                  <a:srgbClr val="000000"/>
                </a:solidFill>
                <a:latin typeface="Century Gothic" panose="020B0502020202020204" pitchFamily="34" charset="0"/>
              </a:rPr>
              <a:t>e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veryone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98CA3B"/>
                </a:solidFill>
                <a:effectLst/>
                <a:latin typeface="Century Gothic" panose="020B0502020202020204" pitchFamily="34" charset="0"/>
              </a:rPr>
              <a:t>The Common Good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913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89AB75F-1EE3-4A3A-91ED-9764B54590F7}"/>
              </a:ext>
            </a:extLst>
          </p:cNvPr>
          <p:cNvSpPr txBox="1"/>
          <p:nvPr/>
        </p:nvSpPr>
        <p:spPr>
          <a:xfrm>
            <a:off x="378095" y="1016915"/>
            <a:ext cx="5638801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Loving God, </a:t>
            </a: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We believe that everyone has special gifts and talents.</a:t>
            </a: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Thank you for the gifts you have given us. </a:t>
            </a: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Help us to make sure everyone can use the talents you gave them.</a:t>
            </a:r>
          </a:p>
          <a:p>
            <a:endParaRPr lang="en-AU" sz="2500" dirty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Lord in your mercy</a:t>
            </a:r>
          </a:p>
          <a:p>
            <a:r>
              <a:rPr lang="en-NZ" sz="2800" b="1" dirty="0">
                <a:latin typeface="Century Gothic" panose="020B0502020202020204" pitchFamily="34" charset="0"/>
                <a:cs typeface="Calibri" panose="020F0502020204030204" pitchFamily="34" charset="0"/>
              </a:rPr>
              <a:t>Hear our prayer</a:t>
            </a:r>
          </a:p>
          <a:p>
            <a:endParaRPr lang="en-AU" sz="2500" dirty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endParaRPr lang="en-AU" sz="1800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 descr="A cartoon of a penguin wearing a white shirt&#10;&#10;Description automatically generated">
            <a:extLst>
              <a:ext uri="{FF2B5EF4-FFF2-40B4-BE49-F238E27FC236}">
                <a16:creationId xmlns:a16="http://schemas.microsoft.com/office/drawing/2014/main" id="{3CA3EF4C-47DC-BA07-0A7D-AB729025C0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6474" y="534048"/>
            <a:ext cx="3169355" cy="4728879"/>
          </a:xfrm>
          <a:prstGeom prst="rect">
            <a:avLst/>
          </a:prstGeom>
        </p:spPr>
      </p:pic>
      <p:sp>
        <p:nvSpPr>
          <p:cNvPr id="10" name="Text Box 2">
            <a:extLst>
              <a:ext uri="{FF2B5EF4-FFF2-40B4-BE49-F238E27FC236}">
                <a16:creationId xmlns:a16="http://schemas.microsoft.com/office/drawing/2014/main" id="{1D785A1C-0D82-3AE1-0776-541391DF5E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1971" y="5262927"/>
            <a:ext cx="5131934" cy="1239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Everyone is special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98CA3B"/>
                </a:solidFill>
                <a:effectLst/>
                <a:latin typeface="Century Gothic" panose="020B0502020202020204" pitchFamily="34" charset="0"/>
              </a:rPr>
              <a:t>Human Dignity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770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89AB75F-1EE3-4A3A-91ED-9764B54590F7}"/>
              </a:ext>
            </a:extLst>
          </p:cNvPr>
          <p:cNvSpPr txBox="1"/>
          <p:nvPr/>
        </p:nvSpPr>
        <p:spPr>
          <a:xfrm>
            <a:off x="375556" y="1053491"/>
            <a:ext cx="5720444" cy="3985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Loving God, </a:t>
            </a:r>
          </a:p>
          <a:p>
            <a:pPr>
              <a:spcBef>
                <a:spcPts val="600"/>
              </a:spcBef>
            </a:pPr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We believe that people </a:t>
            </a:r>
            <a:r>
              <a:rPr lang="en-AU" sz="2500" dirty="0">
                <a:latin typeface="Century Gothic" panose="020B0502020202020204" pitchFamily="34" charset="0"/>
              </a:rPr>
              <a:t>who make decisions should listen to everyone.</a:t>
            </a:r>
          </a:p>
          <a:p>
            <a:pPr>
              <a:spcBef>
                <a:spcPts val="600"/>
              </a:spcBef>
            </a:pPr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Help us make sure everyone is treated fairly and can have a say.</a:t>
            </a:r>
          </a:p>
          <a:p>
            <a:endParaRPr lang="en-AU" sz="2500" dirty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Lord in your mercy</a:t>
            </a:r>
          </a:p>
          <a:p>
            <a:r>
              <a:rPr lang="en-NZ" sz="2500" b="1" dirty="0">
                <a:latin typeface="Century Gothic" panose="020B0502020202020204" pitchFamily="34" charset="0"/>
                <a:cs typeface="Calibri" panose="020F0502020204030204" pitchFamily="34" charset="0"/>
              </a:rPr>
              <a:t>Hear our prayer</a:t>
            </a:r>
          </a:p>
          <a:p>
            <a:endParaRPr lang="en-AU" sz="2500" dirty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endParaRPr lang="en-AU" sz="1800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27062EF5-3559-4639-804A-8D7BF5A003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02197" y="1932955"/>
            <a:ext cx="2616200" cy="1350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indent="0" algn="l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3600" kern="140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 descr="A cartoon of a sheep wearing a white shirt&#10;&#10;Description automatically generated">
            <a:extLst>
              <a:ext uri="{FF2B5EF4-FFF2-40B4-BE49-F238E27FC236}">
                <a16:creationId xmlns:a16="http://schemas.microsoft.com/office/drawing/2014/main" id="{7F7FA6AB-CD43-5066-30D7-8F1607525C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4237" y="657518"/>
            <a:ext cx="3143156" cy="4588286"/>
          </a:xfrm>
          <a:prstGeom prst="rect">
            <a:avLst/>
          </a:prstGeom>
        </p:spPr>
      </p:pic>
      <p:sp>
        <p:nvSpPr>
          <p:cNvPr id="9" name="Text Box 2">
            <a:extLst>
              <a:ext uri="{FF2B5EF4-FFF2-40B4-BE49-F238E27FC236}">
                <a16:creationId xmlns:a16="http://schemas.microsoft.com/office/drawing/2014/main" id="{A0CD13E7-B476-0511-25CB-C0C91BBD91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6484" y="5262927"/>
            <a:ext cx="5720444" cy="1239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Everyone should have a say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98CA3B"/>
                </a:solidFill>
                <a:effectLst/>
                <a:latin typeface="Century Gothic" panose="020B0502020202020204" pitchFamily="34" charset="0"/>
              </a:rPr>
              <a:t>Subsidiarity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610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89AB75F-1EE3-4A3A-91ED-9764B54590F7}"/>
              </a:ext>
            </a:extLst>
          </p:cNvPr>
          <p:cNvSpPr txBox="1"/>
          <p:nvPr/>
        </p:nvSpPr>
        <p:spPr>
          <a:xfrm>
            <a:off x="440871" y="907732"/>
            <a:ext cx="5655130" cy="4601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Loving God, </a:t>
            </a: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We believe that the world is for everyone.</a:t>
            </a: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We thank you for the gift of Creation.</a:t>
            </a: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Help us to take care of the planet and all people who live on it.</a:t>
            </a:r>
          </a:p>
          <a:p>
            <a:endParaRPr lang="en-AU" sz="2500" dirty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Lord in your mercy</a:t>
            </a:r>
          </a:p>
          <a:p>
            <a:r>
              <a:rPr lang="en-NZ" sz="2500" b="1" dirty="0">
                <a:latin typeface="Century Gothic" panose="020B0502020202020204" pitchFamily="34" charset="0"/>
                <a:cs typeface="Calibri" panose="020F0502020204030204" pitchFamily="34" charset="0"/>
              </a:rPr>
              <a:t>Hear our prayer</a:t>
            </a:r>
          </a:p>
          <a:p>
            <a:endParaRPr lang="en-AU" sz="2500" dirty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endParaRPr lang="en-AU" sz="1800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 descr="A cartoon of a sloth&#10;&#10;Description automatically generated">
            <a:extLst>
              <a:ext uri="{FF2B5EF4-FFF2-40B4-BE49-F238E27FC236}">
                <a16:creationId xmlns:a16="http://schemas.microsoft.com/office/drawing/2014/main" id="{57BA77C7-C631-12DF-BC00-D3AE26D4E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6480" y="534717"/>
            <a:ext cx="3127705" cy="4728210"/>
          </a:xfrm>
          <a:prstGeom prst="rect">
            <a:avLst/>
          </a:prstGeom>
        </p:spPr>
      </p:pic>
      <p:sp>
        <p:nvSpPr>
          <p:cNvPr id="7" name="Text Box 2">
            <a:extLst>
              <a:ext uri="{FF2B5EF4-FFF2-40B4-BE49-F238E27FC236}">
                <a16:creationId xmlns:a16="http://schemas.microsoft.com/office/drawing/2014/main" id="{EB39FEC1-AE41-D24D-06FE-D80280388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6484" y="5262927"/>
            <a:ext cx="5720444" cy="1239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Caring for God’s gifts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98CA3B"/>
                </a:solidFill>
                <a:effectLst/>
                <a:latin typeface="Century Gothic" panose="020B0502020202020204" pitchFamily="34" charset="0"/>
              </a:rPr>
              <a:t>Stewardship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052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89AB75F-1EE3-4A3A-91ED-9764B54590F7}"/>
              </a:ext>
            </a:extLst>
          </p:cNvPr>
          <p:cNvSpPr txBox="1"/>
          <p:nvPr/>
        </p:nvSpPr>
        <p:spPr>
          <a:xfrm>
            <a:off x="530679" y="1114451"/>
            <a:ext cx="5565322" cy="3985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Loving God, </a:t>
            </a:r>
          </a:p>
          <a:p>
            <a:pPr>
              <a:spcBef>
                <a:spcPts val="600"/>
              </a:spcBef>
            </a:pPr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We believe that when we serve the poor we serve you.</a:t>
            </a:r>
          </a:p>
          <a:p>
            <a:pPr>
              <a:spcBef>
                <a:spcPts val="600"/>
              </a:spcBef>
            </a:pPr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Help us to take special care of those people most in need.</a:t>
            </a:r>
          </a:p>
          <a:p>
            <a:endParaRPr lang="en-AU" sz="2500" dirty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Lord in your mercy</a:t>
            </a:r>
          </a:p>
          <a:p>
            <a:r>
              <a:rPr lang="en-NZ" sz="2500" b="1" dirty="0">
                <a:latin typeface="Century Gothic" panose="020B0502020202020204" pitchFamily="34" charset="0"/>
                <a:cs typeface="Calibri" panose="020F0502020204030204" pitchFamily="34" charset="0"/>
              </a:rPr>
              <a:t>Hear our prayer</a:t>
            </a:r>
          </a:p>
          <a:p>
            <a:endParaRPr lang="en-AU" sz="2500" dirty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endParaRPr lang="en-AU" sz="1800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 descr="A cartoon of a bird with a white shirt&#10;&#10;Description automatically generated">
            <a:extLst>
              <a:ext uri="{FF2B5EF4-FFF2-40B4-BE49-F238E27FC236}">
                <a16:creationId xmlns:a16="http://schemas.microsoft.com/office/drawing/2014/main" id="{5578BBFB-08B2-73F2-3462-E3E639DB0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8567" y="257196"/>
            <a:ext cx="3020132" cy="4335171"/>
          </a:xfrm>
          <a:prstGeom prst="rect">
            <a:avLst/>
          </a:prstGeom>
        </p:spPr>
      </p:pic>
      <p:sp>
        <p:nvSpPr>
          <p:cNvPr id="8" name="Text Box 2">
            <a:extLst>
              <a:ext uri="{FF2B5EF4-FFF2-40B4-BE49-F238E27FC236}">
                <a16:creationId xmlns:a16="http://schemas.microsoft.com/office/drawing/2014/main" id="{FEF64D70-AC62-377C-B850-246EEBD939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3332" y="4592367"/>
            <a:ext cx="5720444" cy="1239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indent="0" algn="ctr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3200" kern="140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Putting people </a:t>
            </a:r>
            <a:br>
              <a:rPr lang="en-GB" sz="3200" kern="1400" dirty="0">
                <a:solidFill>
                  <a:srgbClr val="000000"/>
                </a:solidFill>
                <a:latin typeface="Century Gothic" panose="020B0502020202020204" pitchFamily="34" charset="0"/>
              </a:rPr>
            </a:br>
            <a:r>
              <a:rPr lang="en-GB" sz="3200" kern="140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in most need first</a:t>
            </a:r>
            <a:endParaRPr lang="en-GB" sz="32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98CA3B"/>
                </a:solidFill>
                <a:effectLst/>
                <a:latin typeface="Century Gothic" panose="020B0502020202020204" pitchFamily="34" charset="0"/>
              </a:rPr>
              <a:t>Option fo</a:t>
            </a:r>
            <a:r>
              <a:rPr lang="en-US" altLang="en-US" sz="2200" b="1" dirty="0">
                <a:solidFill>
                  <a:srgbClr val="98CA3B"/>
                </a:solidFill>
                <a:latin typeface="Century Gothic" panose="020B0502020202020204" pitchFamily="34" charset="0"/>
              </a:rPr>
              <a:t>r the Poor</a:t>
            </a:r>
            <a:endParaRPr kumimoji="0" lang="en-US" altLang="en-US" sz="2200" b="1" i="0" u="none" strike="noStrike" cap="none" normalizeH="0" baseline="0" dirty="0">
              <a:ln>
                <a:noFill/>
              </a:ln>
              <a:solidFill>
                <a:srgbClr val="98CA3B"/>
              </a:solidFill>
              <a:effectLst/>
              <a:latin typeface="Century Gothic" panose="020B0502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662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89AB75F-1EE3-4A3A-91ED-9764B54590F7}"/>
              </a:ext>
            </a:extLst>
          </p:cNvPr>
          <p:cNvSpPr txBox="1"/>
          <p:nvPr/>
        </p:nvSpPr>
        <p:spPr>
          <a:xfrm>
            <a:off x="473529" y="1128370"/>
            <a:ext cx="5622471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Loving God, </a:t>
            </a:r>
          </a:p>
          <a:p>
            <a:pPr>
              <a:spcBef>
                <a:spcPts val="600"/>
              </a:spcBef>
            </a:pPr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We believe that we are one big human family.</a:t>
            </a:r>
          </a:p>
          <a:p>
            <a:pPr>
              <a:spcBef>
                <a:spcPts val="600"/>
              </a:spcBef>
            </a:pPr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Help us to reach out to people who are suffering or sad, showing them the love you have shown</a:t>
            </a:r>
          </a:p>
          <a:p>
            <a:pPr>
              <a:spcBef>
                <a:spcPts val="600"/>
              </a:spcBef>
            </a:pPr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to us.</a:t>
            </a:r>
          </a:p>
          <a:p>
            <a:endParaRPr lang="en-AU" sz="2500" dirty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Lord in your mercy</a:t>
            </a:r>
          </a:p>
          <a:p>
            <a:r>
              <a:rPr lang="en-NZ" sz="2500" b="1" dirty="0">
                <a:latin typeface="Century Gothic" panose="020B0502020202020204" pitchFamily="34" charset="0"/>
                <a:cs typeface="Calibri" panose="020F0502020204030204" pitchFamily="34" charset="0"/>
              </a:rPr>
              <a:t>Hear our prayer</a:t>
            </a:r>
          </a:p>
          <a:p>
            <a:endParaRPr lang="en-AU" sz="2500" dirty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endParaRPr lang="en-AU" sz="1800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 descr="A cartoon bear wearing a white shirt&#10;&#10;Description automatically generated">
            <a:extLst>
              <a:ext uri="{FF2B5EF4-FFF2-40B4-BE49-F238E27FC236}">
                <a16:creationId xmlns:a16="http://schemas.microsoft.com/office/drawing/2014/main" id="{DB746709-6FEE-0857-5809-8403C7EBE7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1147" y="816864"/>
            <a:ext cx="3058516" cy="4369308"/>
          </a:xfrm>
          <a:prstGeom prst="rect">
            <a:avLst/>
          </a:prstGeom>
        </p:spPr>
      </p:pic>
      <p:sp>
        <p:nvSpPr>
          <p:cNvPr id="9" name="Text Box 2">
            <a:extLst>
              <a:ext uri="{FF2B5EF4-FFF2-40B4-BE49-F238E27FC236}">
                <a16:creationId xmlns:a16="http://schemas.microsoft.com/office/drawing/2014/main" id="{806842AD-300C-971D-51C2-77DFB60EFD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6484" y="5262927"/>
            <a:ext cx="5720444" cy="1239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Showing we care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98CA3B"/>
                </a:solidFill>
                <a:effectLst/>
                <a:latin typeface="Century Gothic" panose="020B0502020202020204" pitchFamily="34" charset="0"/>
              </a:rPr>
              <a:t>Solidarity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731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89AB75F-1EE3-4A3A-91ED-9764B54590F7}"/>
              </a:ext>
            </a:extLst>
          </p:cNvPr>
          <p:cNvSpPr txBox="1"/>
          <p:nvPr/>
        </p:nvSpPr>
        <p:spPr>
          <a:xfrm>
            <a:off x="408215" y="1020141"/>
            <a:ext cx="5687786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Loving God, </a:t>
            </a: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We believe that the gifts of the world should be shared fairly.</a:t>
            </a: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Help us to always be grateful for what we have and share generously with others.</a:t>
            </a:r>
          </a:p>
          <a:p>
            <a:endParaRPr lang="en-AU" sz="2500" dirty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Lord in your mercy</a:t>
            </a:r>
          </a:p>
          <a:p>
            <a:r>
              <a:rPr lang="en-NZ" sz="2500" b="1" dirty="0">
                <a:latin typeface="Century Gothic" panose="020B0502020202020204" pitchFamily="34" charset="0"/>
                <a:cs typeface="Calibri" panose="020F0502020204030204" pitchFamily="34" charset="0"/>
              </a:rPr>
              <a:t>Hear our prayer</a:t>
            </a:r>
          </a:p>
          <a:p>
            <a:endParaRPr lang="en-AU" sz="2500" dirty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endParaRPr lang="en-AU" sz="1800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68240312-AC00-9CDA-8E58-CEB8C47950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6484" y="5262927"/>
            <a:ext cx="5720444" cy="1239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Sharing fairly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98CA3B"/>
                </a:solidFill>
                <a:effectLst/>
                <a:latin typeface="Century Gothic" panose="020B0502020202020204" pitchFamily="34" charset="0"/>
              </a:rPr>
              <a:t>Distributive Justice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Picture 1" descr="A dolphin with a white shirt&#10;&#10;Description automatically generated">
            <a:extLst>
              <a:ext uri="{FF2B5EF4-FFF2-40B4-BE49-F238E27FC236}">
                <a16:creationId xmlns:a16="http://schemas.microsoft.com/office/drawing/2014/main" id="{E298B74B-813A-3B9B-F8FA-639A598675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2721" y="1187650"/>
            <a:ext cx="4965700" cy="397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610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89AB75F-1EE3-4A3A-91ED-9764B54590F7}"/>
              </a:ext>
            </a:extLst>
          </p:cNvPr>
          <p:cNvSpPr txBox="1"/>
          <p:nvPr/>
        </p:nvSpPr>
        <p:spPr>
          <a:xfrm>
            <a:off x="391886" y="1320730"/>
            <a:ext cx="5704115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Loving God, </a:t>
            </a: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We believe you want to bring your peace to </a:t>
            </a:r>
            <a:r>
              <a:rPr lang="en-GB" sz="2500" dirty="0">
                <a:latin typeface="Century Gothic" panose="020B0502020202020204" pitchFamily="34" charset="0"/>
              </a:rPr>
              <a:t>our homes, our communities and our world.</a:t>
            </a:r>
            <a:endParaRPr lang="en-AU" sz="2500" dirty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r>
              <a:rPr lang="en-GB" sz="2500" dirty="0">
                <a:latin typeface="Century Gothic" panose="020B0502020202020204" pitchFamily="34" charset="0"/>
              </a:rPr>
              <a:t>Help us to be peacemakers, listening to and loving each other.</a:t>
            </a:r>
          </a:p>
          <a:p>
            <a:endParaRPr lang="en-GB" sz="2500" dirty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r>
              <a:rPr lang="en-AU" sz="2500" dirty="0">
                <a:latin typeface="Century Gothic" panose="020B0502020202020204" pitchFamily="34" charset="0"/>
                <a:cs typeface="Calibri" panose="020F0502020204030204" pitchFamily="34" charset="0"/>
              </a:rPr>
              <a:t>Lord in your mercy</a:t>
            </a:r>
          </a:p>
          <a:p>
            <a:r>
              <a:rPr lang="en-NZ" sz="2500" b="1" dirty="0">
                <a:latin typeface="Century Gothic" panose="020B0502020202020204" pitchFamily="34" charset="0"/>
                <a:cs typeface="Calibri" panose="020F0502020204030204" pitchFamily="34" charset="0"/>
              </a:rPr>
              <a:t>Hear our prayer</a:t>
            </a:r>
          </a:p>
          <a:p>
            <a:endParaRPr lang="en-AU" sz="2500" dirty="0">
              <a:latin typeface="Century Gothic" panose="020B0502020202020204" pitchFamily="34" charset="0"/>
              <a:cs typeface="Calibri" panose="020F0502020204030204" pitchFamily="34" charset="0"/>
            </a:endParaRPr>
          </a:p>
          <a:p>
            <a:endParaRPr lang="en-AU" sz="1800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6EF264E5-1281-4AE3-A03F-3DEE68F068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93275" y="1079274"/>
            <a:ext cx="2841625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Box 2">
            <a:extLst>
              <a:ext uri="{FF2B5EF4-FFF2-40B4-BE49-F238E27FC236}">
                <a16:creationId xmlns:a16="http://schemas.microsoft.com/office/drawing/2014/main" id="{C3EFB735-4184-EE1C-8A64-EEB5205A4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6484" y="5262927"/>
            <a:ext cx="5720444" cy="1239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Being peacemakers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rgbClr val="98CA3B"/>
                </a:solidFill>
                <a:effectLst/>
                <a:latin typeface="Century Gothic" panose="020B0502020202020204" pitchFamily="34" charset="0"/>
              </a:rPr>
              <a:t>Promoting Peace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4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9" descr="A cartoon of a bird&#10;&#10;Description automatically generated">
            <a:extLst>
              <a:ext uri="{FF2B5EF4-FFF2-40B4-BE49-F238E27FC236}">
                <a16:creationId xmlns:a16="http://schemas.microsoft.com/office/drawing/2014/main" id="{609D4623-E3B0-0E46-510C-45D5E3F15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3389" y="755903"/>
            <a:ext cx="3972094" cy="4333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2421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ec53599-16b8-4de5-9bc8-4ae5ee3098cf" xsi:nil="true"/>
    <lcf76f155ced4ddcb4097134ff3c332f xmlns="ce1d4575-49cf-4a4e-8d59-6a9239ae85ec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04E79411A92C48B6125CB4A27A97B7" ma:contentTypeVersion="13" ma:contentTypeDescription="Create a new document." ma:contentTypeScope="" ma:versionID="d3c302babfc74dfeaea0b2cc40da9e27">
  <xsd:schema xmlns:xsd="http://www.w3.org/2001/XMLSchema" xmlns:xs="http://www.w3.org/2001/XMLSchema" xmlns:p="http://schemas.microsoft.com/office/2006/metadata/properties" xmlns:ns2="ce1d4575-49cf-4a4e-8d59-6a9239ae85ec" xmlns:ns3="1ec53599-16b8-4de5-9bc8-4ae5ee3098cf" targetNamespace="http://schemas.microsoft.com/office/2006/metadata/properties" ma:root="true" ma:fieldsID="e8bde5840f00d973d163a6c643b94507" ns2:_="" ns3:_="">
    <xsd:import namespace="ce1d4575-49cf-4a4e-8d59-6a9239ae85ec"/>
    <xsd:import namespace="1ec53599-16b8-4de5-9bc8-4ae5ee3098c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1d4575-49cf-4a4e-8d59-6a9239ae85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ae387249-810f-4324-a646-9b8da4ba0cc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c53599-16b8-4de5-9bc8-4ae5ee3098cf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9cf24f48-faa5-47af-80ee-a99a22fe5ce6}" ma:internalName="TaxCatchAll" ma:showField="CatchAllData" ma:web="1ec53599-16b8-4de5-9bc8-4ae5ee3098c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24F473B-2D66-4D97-8825-F84B9E5F51E9}">
  <ds:schemaRefs>
    <ds:schemaRef ds:uri="http://schemas.microsoft.com/office/2006/metadata/properties"/>
    <ds:schemaRef ds:uri="http://schemas.microsoft.com/office/infopath/2007/PartnerControls"/>
    <ds:schemaRef ds:uri="1ec53599-16b8-4de5-9bc8-4ae5ee3098cf"/>
    <ds:schemaRef ds:uri="ce1d4575-49cf-4a4e-8d59-6a9239ae85ec"/>
  </ds:schemaRefs>
</ds:datastoreItem>
</file>

<file path=customXml/itemProps2.xml><?xml version="1.0" encoding="utf-8"?>
<ds:datastoreItem xmlns:ds="http://schemas.openxmlformats.org/officeDocument/2006/customXml" ds:itemID="{C81A12E0-4B2E-40DD-88E5-A8BB2565542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AB58170-C48D-4948-B871-4AEF7A61A9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e1d4575-49cf-4a4e-8d59-6a9239ae85ec"/>
    <ds:schemaRef ds:uri="1ec53599-16b8-4de5-9bc8-4ae5ee3098c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435</Words>
  <Application>Microsoft Office PowerPoint</Application>
  <PresentationFormat>Widescreen</PresentationFormat>
  <Paragraphs>95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Kieran O'Brien</dc:creator>
  <cp:lastModifiedBy>Anne-Marie Bell</cp:lastModifiedBy>
  <cp:revision>5</cp:revision>
  <dcterms:created xsi:type="dcterms:W3CDTF">2023-09-12T16:31:41Z</dcterms:created>
  <dcterms:modified xsi:type="dcterms:W3CDTF">2026-09-12T11:55:08Z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0x010100D404E79411A92C48B6125CB4A27A97B7</vt:lpwstr>
  </property>
</Properties>
</file>