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C17"/>
    <a:srgbClr val="12D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13EBF4-57CA-47CE-9612-8C7ED435BF10}" v="248" dt="2025-01-06T15:17:53.1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Armstrong" userId="77479086-9a79-4cfa-b5cf-34f0a02edfbd" providerId="ADAL" clId="{A113EBF4-57CA-47CE-9612-8C7ED435BF10}"/>
    <pc:docChg chg="undo modSld">
      <pc:chgData name="Sarah Armstrong" userId="77479086-9a79-4cfa-b5cf-34f0a02edfbd" providerId="ADAL" clId="{A113EBF4-57CA-47CE-9612-8C7ED435BF10}" dt="2025-01-06T15:17:53.151" v="270" actId="207"/>
      <pc:docMkLst>
        <pc:docMk/>
      </pc:docMkLst>
      <pc:sldChg chg="delSp modSp">
        <pc:chgData name="Sarah Armstrong" userId="77479086-9a79-4cfa-b5cf-34f0a02edfbd" providerId="ADAL" clId="{A113EBF4-57CA-47CE-9612-8C7ED435BF10}" dt="2025-01-06T15:17:53.151" v="270" actId="207"/>
        <pc:sldMkLst>
          <pc:docMk/>
          <pc:sldMk cId="490307762" sldId="257"/>
        </pc:sldMkLst>
        <pc:spChg chg="mod">
          <ac:chgData name="Sarah Armstrong" userId="77479086-9a79-4cfa-b5cf-34f0a02edfbd" providerId="ADAL" clId="{A113EBF4-57CA-47CE-9612-8C7ED435BF10}" dt="2025-01-06T15:05:57.114" v="22" actId="20577"/>
          <ac:spMkLst>
            <pc:docMk/>
            <pc:sldMk cId="490307762" sldId="257"/>
            <ac:spMk id="19" creationId="{00000000-0000-0000-0000-000000000000}"/>
          </ac:spMkLst>
        </pc:spChg>
        <pc:spChg chg="mod">
          <ac:chgData name="Sarah Armstrong" userId="77479086-9a79-4cfa-b5cf-34f0a02edfbd" providerId="ADAL" clId="{A113EBF4-57CA-47CE-9612-8C7ED435BF10}" dt="2025-01-06T15:17:53.151" v="270" actId="207"/>
          <ac:spMkLst>
            <pc:docMk/>
            <pc:sldMk cId="490307762" sldId="257"/>
            <ac:spMk id="23" creationId="{00000000-0000-0000-0000-000000000000}"/>
          </ac:spMkLst>
        </pc:spChg>
        <pc:spChg chg="mod">
          <ac:chgData name="Sarah Armstrong" userId="77479086-9a79-4cfa-b5cf-34f0a02edfbd" providerId="ADAL" clId="{A113EBF4-57CA-47CE-9612-8C7ED435BF10}" dt="2025-01-06T15:05:39.801" v="1" actId="20577"/>
          <ac:spMkLst>
            <pc:docMk/>
            <pc:sldMk cId="490307762" sldId="257"/>
            <ac:spMk id="27" creationId="{29C2E317-2E2D-43FF-8EA5-3BB34FD307FD}"/>
          </ac:spMkLst>
        </pc:spChg>
        <pc:spChg chg="mod">
          <ac:chgData name="Sarah Armstrong" userId="77479086-9a79-4cfa-b5cf-34f0a02edfbd" providerId="ADAL" clId="{A113EBF4-57CA-47CE-9612-8C7ED435BF10}" dt="2025-01-06T15:11:23.580" v="263" actId="20577"/>
          <ac:spMkLst>
            <pc:docMk/>
            <pc:sldMk cId="490307762" sldId="257"/>
            <ac:spMk id="30" creationId="{6A76BF4B-ADAD-4CD5-8104-DEF8B2E06EDF}"/>
          </ac:spMkLst>
        </pc:spChg>
        <pc:spChg chg="mod">
          <ac:chgData name="Sarah Armstrong" userId="77479086-9a79-4cfa-b5cf-34f0a02edfbd" providerId="ADAL" clId="{A113EBF4-57CA-47CE-9612-8C7ED435BF10}" dt="2025-01-06T15:09:01.175" v="237" actId="1076"/>
          <ac:spMkLst>
            <pc:docMk/>
            <pc:sldMk cId="490307762" sldId="257"/>
            <ac:spMk id="35" creationId="{11D19CB9-7197-43F6-A0CF-960388220C0C}"/>
          </ac:spMkLst>
        </pc:spChg>
        <pc:grpChg chg="del mod">
          <ac:chgData name="Sarah Armstrong" userId="77479086-9a79-4cfa-b5cf-34f0a02edfbd" providerId="ADAL" clId="{A113EBF4-57CA-47CE-9612-8C7ED435BF10}" dt="2025-01-06T15:17:39.757" v="269" actId="478"/>
          <ac:grpSpMkLst>
            <pc:docMk/>
            <pc:sldMk cId="490307762" sldId="257"/>
            <ac:grpSpMk id="7" creationId="{00E1E5B3-AD47-4415-BCA1-3528C41CACBC}"/>
          </ac:grpSpMkLst>
        </pc:grpChg>
        <pc:grpChg chg="mod">
          <ac:chgData name="Sarah Armstrong" userId="77479086-9a79-4cfa-b5cf-34f0a02edfbd" providerId="ADAL" clId="{A113EBF4-57CA-47CE-9612-8C7ED435BF10}" dt="2025-01-06T15:11:37.794" v="266" actId="1076"/>
          <ac:grpSpMkLst>
            <pc:docMk/>
            <pc:sldMk cId="490307762" sldId="257"/>
            <ac:grpSpMk id="24" creationId="{D86547EB-C316-4C13-B915-53FB1860FBA1}"/>
          </ac:grpSpMkLst>
        </pc:grpChg>
        <pc:picChg chg="del mod">
          <ac:chgData name="Sarah Armstrong" userId="77479086-9a79-4cfa-b5cf-34f0a02edfbd" providerId="ADAL" clId="{A113EBF4-57CA-47CE-9612-8C7ED435BF10}" dt="2025-01-06T15:11:28.881" v="265" actId="478"/>
          <ac:picMkLst>
            <pc:docMk/>
            <pc:sldMk cId="490307762" sldId="257"/>
            <ac:picMk id="50" creationId="{1FB5011E-8102-4CBE-AE0B-FC7D7D42F404}"/>
          </ac:picMkLst>
        </pc:picChg>
        <pc:picChg chg="del">
          <ac:chgData name="Sarah Armstrong" userId="77479086-9a79-4cfa-b5cf-34f0a02edfbd" providerId="ADAL" clId="{A113EBF4-57CA-47CE-9612-8C7ED435BF10}" dt="2025-01-06T15:17:39.757" v="269" actId="478"/>
          <ac:picMkLst>
            <pc:docMk/>
            <pc:sldMk cId="490307762" sldId="257"/>
            <ac:picMk id="1036" creationId="{00000000-0000-0000-0000-000000000000}"/>
          </ac:picMkLst>
        </pc:picChg>
      </pc:sldChg>
    </pc:docChg>
  </pc:docChgLst>
  <pc:docChgLst>
    <pc:chgData name="Sarah Armstrong" userId="77479086-9a79-4cfa-b5cf-34f0a02edfbd" providerId="ADAL" clId="{FA177B16-9C4D-4EF7-B79D-6B6C433E0324}"/>
    <pc:docChg chg="undo custSel delSld modSld">
      <pc:chgData name="Sarah Armstrong" userId="77479086-9a79-4cfa-b5cf-34f0a02edfbd" providerId="ADAL" clId="{FA177B16-9C4D-4EF7-B79D-6B6C433E0324}" dt="2024-02-08T11:01:06.112" v="833" actId="20577"/>
      <pc:docMkLst>
        <pc:docMk/>
      </pc:docMkLst>
      <pc:sldChg chg="del">
        <pc:chgData name="Sarah Armstrong" userId="77479086-9a79-4cfa-b5cf-34f0a02edfbd" providerId="ADAL" clId="{FA177B16-9C4D-4EF7-B79D-6B6C433E0324}" dt="2024-02-08T10:41:02.507" v="709" actId="2696"/>
        <pc:sldMkLst>
          <pc:docMk/>
          <pc:sldMk cId="2502161257" sldId="256"/>
        </pc:sldMkLst>
      </pc:sldChg>
      <pc:sldChg chg="modSp">
        <pc:chgData name="Sarah Armstrong" userId="77479086-9a79-4cfa-b5cf-34f0a02edfbd" providerId="ADAL" clId="{FA177B16-9C4D-4EF7-B79D-6B6C433E0324}" dt="2024-02-08T11:01:06.112" v="833" actId="20577"/>
        <pc:sldMkLst>
          <pc:docMk/>
          <pc:sldMk cId="490307762" sldId="257"/>
        </pc:sldMkLst>
        <pc:spChg chg="mod">
          <ac:chgData name="Sarah Armstrong" userId="77479086-9a79-4cfa-b5cf-34f0a02edfbd" providerId="ADAL" clId="{FA177B16-9C4D-4EF7-B79D-6B6C433E0324}" dt="2024-02-08T10:42:23.473" v="712"/>
          <ac:spMkLst>
            <pc:docMk/>
            <pc:sldMk cId="490307762" sldId="257"/>
            <ac:spMk id="11" creationId="{00000000-0000-0000-0000-000000000000}"/>
          </ac:spMkLst>
        </pc:spChg>
        <pc:spChg chg="mod">
          <ac:chgData name="Sarah Armstrong" userId="77479086-9a79-4cfa-b5cf-34f0a02edfbd" providerId="ADAL" clId="{FA177B16-9C4D-4EF7-B79D-6B6C433E0324}" dt="2024-02-08T11:01:06.112" v="833" actId="20577"/>
          <ac:spMkLst>
            <pc:docMk/>
            <pc:sldMk cId="490307762" sldId="257"/>
            <ac:spMk id="13" creationId="{00000000-0000-0000-0000-000000000000}"/>
          </ac:spMkLst>
        </pc:spChg>
        <pc:spChg chg="mod">
          <ac:chgData name="Sarah Armstrong" userId="77479086-9a79-4cfa-b5cf-34f0a02edfbd" providerId="ADAL" clId="{FA177B16-9C4D-4EF7-B79D-6B6C433E0324}" dt="2024-02-08T09:28:19.242" v="310" actId="20577"/>
          <ac:spMkLst>
            <pc:docMk/>
            <pc:sldMk cId="490307762" sldId="257"/>
            <ac:spMk id="19" creationId="{00000000-0000-0000-0000-000000000000}"/>
          </ac:spMkLst>
        </pc:spChg>
        <pc:spChg chg="mod">
          <ac:chgData name="Sarah Armstrong" userId="77479086-9a79-4cfa-b5cf-34f0a02edfbd" providerId="ADAL" clId="{FA177B16-9C4D-4EF7-B79D-6B6C433E0324}" dt="2024-02-08T10:59:51.269" v="804" actId="404"/>
          <ac:spMkLst>
            <pc:docMk/>
            <pc:sldMk cId="490307762" sldId="257"/>
            <ac:spMk id="20" creationId="{00000000-0000-0000-0000-000000000000}"/>
          </ac:spMkLst>
        </pc:spChg>
        <pc:spChg chg="mod">
          <ac:chgData name="Sarah Armstrong" userId="77479086-9a79-4cfa-b5cf-34f0a02edfbd" providerId="ADAL" clId="{FA177B16-9C4D-4EF7-B79D-6B6C433E0324}" dt="2024-02-08T09:28:31.201" v="316" actId="20577"/>
          <ac:spMkLst>
            <pc:docMk/>
            <pc:sldMk cId="490307762" sldId="257"/>
            <ac:spMk id="23" creationId="{00000000-0000-0000-0000-000000000000}"/>
          </ac:spMkLst>
        </pc:spChg>
        <pc:spChg chg="mod">
          <ac:chgData name="Sarah Armstrong" userId="77479086-9a79-4cfa-b5cf-34f0a02edfbd" providerId="ADAL" clId="{FA177B16-9C4D-4EF7-B79D-6B6C433E0324}" dt="2024-02-08T10:40:43.915" v="706" actId="1076"/>
          <ac:spMkLst>
            <pc:docMk/>
            <pc:sldMk cId="490307762" sldId="257"/>
            <ac:spMk id="27" creationId="{29C2E317-2E2D-43FF-8EA5-3BB34FD307FD}"/>
          </ac:spMkLst>
        </pc:spChg>
        <pc:spChg chg="mod">
          <ac:chgData name="Sarah Armstrong" userId="77479086-9a79-4cfa-b5cf-34f0a02edfbd" providerId="ADAL" clId="{FA177B16-9C4D-4EF7-B79D-6B6C433E0324}" dt="2024-02-08T10:40:43.915" v="706" actId="1076"/>
          <ac:spMkLst>
            <pc:docMk/>
            <pc:sldMk cId="490307762" sldId="257"/>
            <ac:spMk id="28" creationId="{80FB8F36-F951-48C3-BE51-50C326142704}"/>
          </ac:spMkLst>
        </pc:spChg>
        <pc:spChg chg="mod">
          <ac:chgData name="Sarah Armstrong" userId="77479086-9a79-4cfa-b5cf-34f0a02edfbd" providerId="ADAL" clId="{FA177B16-9C4D-4EF7-B79D-6B6C433E0324}" dt="2024-02-08T10:40:29.588" v="703" actId="404"/>
          <ac:spMkLst>
            <pc:docMk/>
            <pc:sldMk cId="490307762" sldId="257"/>
            <ac:spMk id="30" creationId="{6A76BF4B-ADAD-4CD5-8104-DEF8B2E06EDF}"/>
          </ac:spMkLst>
        </pc:spChg>
        <pc:spChg chg="mod">
          <ac:chgData name="Sarah Armstrong" userId="77479086-9a79-4cfa-b5cf-34f0a02edfbd" providerId="ADAL" clId="{FA177B16-9C4D-4EF7-B79D-6B6C433E0324}" dt="2024-02-08T09:25:22.928" v="183" actId="14100"/>
          <ac:spMkLst>
            <pc:docMk/>
            <pc:sldMk cId="490307762" sldId="257"/>
            <ac:spMk id="31" creationId="{CEE8C2E2-9CDA-4C56-A486-1E54C1817EDF}"/>
          </ac:spMkLst>
        </pc:spChg>
        <pc:spChg chg="mod">
          <ac:chgData name="Sarah Armstrong" userId="77479086-9a79-4cfa-b5cf-34f0a02edfbd" providerId="ADAL" clId="{FA177B16-9C4D-4EF7-B79D-6B6C433E0324}" dt="2024-02-08T09:28:06.676" v="274" actId="20577"/>
          <ac:spMkLst>
            <pc:docMk/>
            <pc:sldMk cId="490307762" sldId="257"/>
            <ac:spMk id="35" creationId="{11D19CB9-7197-43F6-A0CF-960388220C0C}"/>
          </ac:spMkLst>
        </pc:spChg>
        <pc:spChg chg="mod">
          <ac:chgData name="Sarah Armstrong" userId="77479086-9a79-4cfa-b5cf-34f0a02edfbd" providerId="ADAL" clId="{FA177B16-9C4D-4EF7-B79D-6B6C433E0324}" dt="2024-02-08T11:00:32.980" v="831" actId="20577"/>
          <ac:spMkLst>
            <pc:docMk/>
            <pc:sldMk cId="490307762" sldId="257"/>
            <ac:spMk id="40" creationId="{03D5350A-3B0A-4DF1-A1E4-02037D9BDFFB}"/>
          </ac:spMkLst>
        </pc:spChg>
        <pc:spChg chg="mod">
          <ac:chgData name="Sarah Armstrong" userId="77479086-9a79-4cfa-b5cf-34f0a02edfbd" providerId="ADAL" clId="{FA177B16-9C4D-4EF7-B79D-6B6C433E0324}" dt="2024-02-08T09:26:17.824" v="227" actId="20577"/>
          <ac:spMkLst>
            <pc:docMk/>
            <pc:sldMk cId="490307762" sldId="257"/>
            <ac:spMk id="46" creationId="{83273EF9-A7F4-41F7-8281-985713B38B75}"/>
          </ac:spMkLst>
        </pc:spChg>
        <pc:grpChg chg="mod">
          <ac:chgData name="Sarah Armstrong" userId="77479086-9a79-4cfa-b5cf-34f0a02edfbd" providerId="ADAL" clId="{FA177B16-9C4D-4EF7-B79D-6B6C433E0324}" dt="2024-02-08T10:42:23.473" v="712"/>
          <ac:grpSpMkLst>
            <pc:docMk/>
            <pc:sldMk cId="490307762" sldId="257"/>
            <ac:grpSpMk id="3" creationId="{06A629A5-9840-46B0-BE83-E7DBEF746122}"/>
          </ac:grpSpMkLst>
        </pc:grpChg>
        <pc:grpChg chg="mod">
          <ac:chgData name="Sarah Armstrong" userId="77479086-9a79-4cfa-b5cf-34f0a02edfbd" providerId="ADAL" clId="{FA177B16-9C4D-4EF7-B79D-6B6C433E0324}" dt="2024-02-08T10:59:59.170" v="805" actId="1076"/>
          <ac:grpSpMkLst>
            <pc:docMk/>
            <pc:sldMk cId="490307762" sldId="257"/>
            <ac:grpSpMk id="6" creationId="{35B1F746-2E3D-4F56-8637-712170BAC66E}"/>
          </ac:grpSpMkLst>
        </pc:grpChg>
        <pc:grpChg chg="mod">
          <ac:chgData name="Sarah Armstrong" userId="77479086-9a79-4cfa-b5cf-34f0a02edfbd" providerId="ADAL" clId="{FA177B16-9C4D-4EF7-B79D-6B6C433E0324}" dt="2024-02-08T10:40:47.092" v="707" actId="1076"/>
          <ac:grpSpMkLst>
            <pc:docMk/>
            <pc:sldMk cId="490307762" sldId="257"/>
            <ac:grpSpMk id="24" creationId="{D86547EB-C316-4C13-B915-53FB1860FBA1}"/>
          </ac:grpSpMkLst>
        </pc:grpChg>
        <pc:grpChg chg="mod">
          <ac:chgData name="Sarah Armstrong" userId="77479086-9a79-4cfa-b5cf-34f0a02edfbd" providerId="ADAL" clId="{FA177B16-9C4D-4EF7-B79D-6B6C433E0324}" dt="2024-02-08T09:27:56.021" v="273" actId="1076"/>
          <ac:grpSpMkLst>
            <pc:docMk/>
            <pc:sldMk cId="490307762" sldId="257"/>
            <ac:grpSpMk id="26" creationId="{0195C20B-5BE5-46A9-B726-EED3A38131E9}"/>
          </ac:grpSpMkLst>
        </pc:grpChg>
        <pc:grpChg chg="mod">
          <ac:chgData name="Sarah Armstrong" userId="77479086-9a79-4cfa-b5cf-34f0a02edfbd" providerId="ADAL" clId="{FA177B16-9C4D-4EF7-B79D-6B6C433E0324}" dt="2024-02-08T10:38:23.166" v="629" actId="1076"/>
          <ac:grpSpMkLst>
            <pc:docMk/>
            <pc:sldMk cId="490307762" sldId="257"/>
            <ac:grpSpMk id="44" creationId="{2BA21D06-59D6-415E-A74D-D46397767AA3}"/>
          </ac:grpSpMkLst>
        </pc:grpChg>
        <pc:picChg chg="mod">
          <ac:chgData name="Sarah Armstrong" userId="77479086-9a79-4cfa-b5cf-34f0a02edfbd" providerId="ADAL" clId="{FA177B16-9C4D-4EF7-B79D-6B6C433E0324}" dt="2024-02-08T10:38:26.741" v="630" actId="1076"/>
          <ac:picMkLst>
            <pc:docMk/>
            <pc:sldMk cId="490307762" sldId="257"/>
            <ac:picMk id="47" creationId="{493E98B6-CC6E-4376-9D93-AC3E7B813A02}"/>
          </ac:picMkLst>
        </pc:picChg>
        <pc:picChg chg="mod">
          <ac:chgData name="Sarah Armstrong" userId="77479086-9a79-4cfa-b5cf-34f0a02edfbd" providerId="ADAL" clId="{FA177B16-9C4D-4EF7-B79D-6B6C433E0324}" dt="2024-02-08T10:40:49.880" v="708" actId="1076"/>
          <ac:picMkLst>
            <pc:docMk/>
            <pc:sldMk cId="490307762" sldId="257"/>
            <ac:picMk id="50" creationId="{1FB5011E-8102-4CBE-AE0B-FC7D7D42F404}"/>
          </ac:picMkLst>
        </pc:picChg>
        <pc:picChg chg="mod">
          <ac:chgData name="Sarah Armstrong" userId="77479086-9a79-4cfa-b5cf-34f0a02edfbd" providerId="ADAL" clId="{FA177B16-9C4D-4EF7-B79D-6B6C433E0324}" dt="2024-02-08T10:42:28.885" v="713" actId="1076"/>
          <ac:picMkLst>
            <pc:docMk/>
            <pc:sldMk cId="490307762" sldId="257"/>
            <ac:picMk id="102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38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61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440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1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94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09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97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44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2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7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69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BAEC0-6EF6-4036-924D-508EF4980CEE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36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FA04FD8-7D10-464A-9FDC-AB0C97C2FCA8}"/>
              </a:ext>
            </a:extLst>
          </p:cNvPr>
          <p:cNvGrpSpPr/>
          <p:nvPr/>
        </p:nvGrpSpPr>
        <p:grpSpPr>
          <a:xfrm>
            <a:off x="169843" y="3666351"/>
            <a:ext cx="4212793" cy="2200313"/>
            <a:chOff x="395945" y="4082774"/>
            <a:chExt cx="4212793" cy="2200313"/>
          </a:xfrm>
        </p:grpSpPr>
        <p:sp>
          <p:nvSpPr>
            <p:cNvPr id="12" name="Rectangle 11"/>
            <p:cNvSpPr/>
            <p:nvPr/>
          </p:nvSpPr>
          <p:spPr>
            <a:xfrm>
              <a:off x="395945" y="4082774"/>
              <a:ext cx="117051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5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English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5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2122" y="4467205"/>
              <a:ext cx="419661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In the first half term, we will be studying a picture book called The Lion and the Unicorn about a young boy who is evacuated to the countryside in WW2. </a:t>
              </a:r>
            </a:p>
            <a:p>
              <a:r>
                <a:rPr lang="en-US" sz="1600" dirty="0"/>
                <a:t>I</a:t>
              </a:r>
              <a:r>
                <a:rPr lang="en-GB" sz="1600" dirty="0"/>
                <a:t>n the second half term, we will be focusing on non-fiction and writing instructions and persuasive letters.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542449" y="113386"/>
            <a:ext cx="2875276" cy="2123658"/>
            <a:chOff x="4542451" y="589904"/>
            <a:chExt cx="2875276" cy="2123658"/>
          </a:xfrm>
        </p:grpSpPr>
        <p:sp>
          <p:nvSpPr>
            <p:cNvPr id="5" name="Rectangle 4"/>
            <p:cNvSpPr/>
            <p:nvPr/>
          </p:nvSpPr>
          <p:spPr>
            <a:xfrm>
              <a:off x="4768092" y="589904"/>
              <a:ext cx="2423997" cy="212365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F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What we </a:t>
              </a:r>
            </a:p>
            <a:p>
              <a:pPr algn="ctr"/>
              <a:r>
                <a:rPr lang="en-US" sz="4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F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will</a:t>
              </a:r>
              <a:r>
                <a:rPr lang="en-US" sz="4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F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 be</a:t>
              </a:r>
            </a:p>
            <a:p>
              <a:pPr algn="ctr"/>
              <a:r>
                <a:rPr lang="en-US" sz="4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F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learning:</a:t>
              </a:r>
            </a:p>
          </p:txBody>
        </p:sp>
        <p:sp>
          <p:nvSpPr>
            <p:cNvPr id="16" name="5-Point Star 15"/>
            <p:cNvSpPr/>
            <p:nvPr/>
          </p:nvSpPr>
          <p:spPr>
            <a:xfrm>
              <a:off x="4542451" y="1341652"/>
              <a:ext cx="596218" cy="540913"/>
            </a:xfrm>
            <a:prstGeom prst="star5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6821509" y="1341651"/>
              <a:ext cx="596218" cy="540913"/>
            </a:xfrm>
            <a:prstGeom prst="star5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195C20B-5BE5-46A9-B726-EED3A38131E9}"/>
              </a:ext>
            </a:extLst>
          </p:cNvPr>
          <p:cNvGrpSpPr/>
          <p:nvPr/>
        </p:nvGrpSpPr>
        <p:grpSpPr>
          <a:xfrm>
            <a:off x="4244790" y="2203617"/>
            <a:ext cx="4030025" cy="1229135"/>
            <a:chOff x="4608614" y="2158366"/>
            <a:chExt cx="4030025" cy="1229135"/>
          </a:xfrm>
        </p:grpSpPr>
        <p:sp>
          <p:nvSpPr>
            <p:cNvPr id="14" name="Rectangle 13"/>
            <p:cNvSpPr/>
            <p:nvPr/>
          </p:nvSpPr>
          <p:spPr>
            <a:xfrm>
              <a:off x="4608614" y="2158366"/>
              <a:ext cx="240627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Art and D&amp;T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08614" y="2556504"/>
              <a:ext cx="40300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 dirty="0"/>
                <a:t>Henry Moore – Creating mood in drawing</a:t>
              </a:r>
              <a:endParaRPr lang="en-GB" sz="1600" dirty="0"/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 dirty="0"/>
                <a:t>Come Dine with Me – Creating an African meal</a:t>
              </a:r>
              <a:endParaRPr lang="en-GB" sz="1600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29A5-9840-46B0-BE83-E7DBEF746122}"/>
              </a:ext>
            </a:extLst>
          </p:cNvPr>
          <p:cNvGrpSpPr/>
          <p:nvPr/>
        </p:nvGrpSpPr>
        <p:grpSpPr>
          <a:xfrm>
            <a:off x="8163609" y="321926"/>
            <a:ext cx="3565030" cy="3506426"/>
            <a:chOff x="8199547" y="593965"/>
            <a:chExt cx="3565030" cy="3506426"/>
          </a:xfrm>
        </p:grpSpPr>
        <p:sp>
          <p:nvSpPr>
            <p:cNvPr id="10" name="Rectangle 9"/>
            <p:cNvSpPr/>
            <p:nvPr/>
          </p:nvSpPr>
          <p:spPr>
            <a:xfrm>
              <a:off x="8199547" y="593965"/>
              <a:ext cx="108427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dirty="0" err="1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Maths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99547" y="1022625"/>
              <a:ext cx="3348507" cy="307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Decimals 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Fractions, decimals and percentages 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Converting units of measurement 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Fractions, decimals and percentages 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Area, perimeter volume 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Algebra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Ratio</a:t>
              </a:r>
            </a:p>
            <a:p>
              <a:r>
                <a:rPr lang="en-GB" sz="1600" dirty="0"/>
                <a:t>We will also have time each week to practise times tables, problem solving and general arithmetic skills</a:t>
              </a:r>
              <a:r>
                <a:rPr lang="en-GB" dirty="0"/>
                <a:t>.  </a:t>
              </a:r>
            </a:p>
          </p:txBody>
        </p:sp>
        <p:pic>
          <p:nvPicPr>
            <p:cNvPr id="1028" name="Picture 4" descr="http://www.mmiweb.org.uk/hull/site/subjects/maths_logo.jpe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12805" y="2085980"/>
              <a:ext cx="1051772" cy="787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5B1F746-2E3D-4F56-8637-712170BAC66E}"/>
              </a:ext>
            </a:extLst>
          </p:cNvPr>
          <p:cNvGrpSpPr/>
          <p:nvPr/>
        </p:nvGrpSpPr>
        <p:grpSpPr>
          <a:xfrm>
            <a:off x="8174711" y="3821560"/>
            <a:ext cx="2902139" cy="1466116"/>
            <a:chOff x="8105235" y="4549247"/>
            <a:chExt cx="2902139" cy="1466116"/>
          </a:xfrm>
        </p:grpSpPr>
        <p:sp>
          <p:nvSpPr>
            <p:cNvPr id="20" name="TextBox 19"/>
            <p:cNvSpPr txBox="1"/>
            <p:nvPr/>
          </p:nvSpPr>
          <p:spPr>
            <a:xfrm>
              <a:off x="8134278" y="4938145"/>
              <a:ext cx="287309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en-US" sz="1600" dirty="0"/>
                <a:t>Creating media – webpage creation</a:t>
              </a:r>
            </a:p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en-US" sz="1600" dirty="0"/>
                <a:t>Data and information – introduction to spreadsheets</a:t>
              </a:r>
              <a:endParaRPr lang="en-GB" sz="16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105235" y="4549247"/>
              <a:ext cx="1672254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56C17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Computing: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4922502" y="6167682"/>
            <a:ext cx="24484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Lent term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0FB8F36-F951-48C3-BE51-50C326142704}"/>
              </a:ext>
            </a:extLst>
          </p:cNvPr>
          <p:cNvSpPr/>
          <p:nvPr/>
        </p:nvSpPr>
        <p:spPr>
          <a:xfrm>
            <a:off x="4244790" y="4891277"/>
            <a:ext cx="24062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Science:</a:t>
            </a:r>
            <a:endParaRPr lang="en-US" sz="2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B0F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C2E317-2E2D-43FF-8EA5-3BB34FD307FD}"/>
              </a:ext>
            </a:extLst>
          </p:cNvPr>
          <p:cNvSpPr txBox="1"/>
          <p:nvPr/>
        </p:nvSpPr>
        <p:spPr>
          <a:xfrm>
            <a:off x="4244790" y="5296835"/>
            <a:ext cx="3488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/>
              <a:t>E</a:t>
            </a:r>
            <a:r>
              <a:rPr lang="en-GB" sz="1600" dirty="0" err="1"/>
              <a:t>volution</a:t>
            </a:r>
            <a:r>
              <a:rPr lang="en-GB" sz="1600" dirty="0"/>
              <a:t> and Inheritance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Light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86547EB-C316-4C13-B915-53FB1860FBA1}"/>
              </a:ext>
            </a:extLst>
          </p:cNvPr>
          <p:cNvGrpSpPr/>
          <p:nvPr/>
        </p:nvGrpSpPr>
        <p:grpSpPr>
          <a:xfrm>
            <a:off x="4318440" y="3624004"/>
            <a:ext cx="2873096" cy="928417"/>
            <a:chOff x="4241370" y="3085172"/>
            <a:chExt cx="2873096" cy="928417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BE781AF-09C3-4E30-A7D2-8E758FBBB43E}"/>
                </a:ext>
              </a:extLst>
            </p:cNvPr>
            <p:cNvSpPr/>
            <p:nvPr/>
          </p:nvSpPr>
          <p:spPr>
            <a:xfrm>
              <a:off x="4241370" y="3085172"/>
              <a:ext cx="240627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206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RE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206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A76BF4B-ADAD-4CD5-8104-DEF8B2E06EDF}"/>
                </a:ext>
              </a:extLst>
            </p:cNvPr>
            <p:cNvSpPr txBox="1"/>
            <p:nvPr/>
          </p:nvSpPr>
          <p:spPr>
            <a:xfrm>
              <a:off x="4241370" y="3428814"/>
              <a:ext cx="28730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en-US" sz="1600" dirty="0"/>
                <a:t>Galilee to Jerusalem</a:t>
              </a:r>
            </a:p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en-US" sz="1600" dirty="0"/>
                <a:t>Desert to Garden</a:t>
              </a:r>
              <a:endParaRPr lang="en-GB" sz="1600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3ED10DD-0ED2-4F16-8E34-BF40E9468E77}"/>
              </a:ext>
            </a:extLst>
          </p:cNvPr>
          <p:cNvGrpSpPr/>
          <p:nvPr/>
        </p:nvGrpSpPr>
        <p:grpSpPr>
          <a:xfrm>
            <a:off x="164787" y="91900"/>
            <a:ext cx="4377662" cy="1785104"/>
            <a:chOff x="164787" y="334735"/>
            <a:chExt cx="4377662" cy="1785104"/>
          </a:xfrm>
        </p:grpSpPr>
        <p:sp>
          <p:nvSpPr>
            <p:cNvPr id="9" name="Rectangle 8"/>
            <p:cNvSpPr/>
            <p:nvPr/>
          </p:nvSpPr>
          <p:spPr>
            <a:xfrm>
              <a:off x="164787" y="334735"/>
              <a:ext cx="1184620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7030A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History: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EE8C2E2-9CDA-4C56-A486-1E54C1817EDF}"/>
                </a:ext>
              </a:extLst>
            </p:cNvPr>
            <p:cNvSpPr txBox="1"/>
            <p:nvPr/>
          </p:nvSpPr>
          <p:spPr>
            <a:xfrm>
              <a:off x="164787" y="796400"/>
              <a:ext cx="437766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World War 2 – A Child’s War:</a:t>
              </a:r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en-GB" sz="1600" dirty="0"/>
                <a:t>Significant dates, people and places</a:t>
              </a:r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en-US" sz="1600" dirty="0"/>
                <a:t>Life for children</a:t>
              </a:r>
              <a:endParaRPr lang="en-GB" sz="1600" dirty="0"/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en-US" sz="1600" dirty="0"/>
                <a:t>The Holocaust and life in concentration camps</a:t>
              </a:r>
              <a:endParaRPr lang="en-GB" sz="1600" dirty="0"/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en-US" sz="1600" dirty="0"/>
                <a:t>Impact of the war on Nottingham and society</a:t>
              </a:r>
              <a:endParaRPr lang="en-GB" sz="1600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FCC5410-5A6E-46D1-8B99-7FE1614E8065}"/>
              </a:ext>
            </a:extLst>
          </p:cNvPr>
          <p:cNvGrpSpPr/>
          <p:nvPr/>
        </p:nvGrpSpPr>
        <p:grpSpPr>
          <a:xfrm>
            <a:off x="183414" y="1842314"/>
            <a:ext cx="3748710" cy="1957078"/>
            <a:chOff x="-170243" y="334735"/>
            <a:chExt cx="4196616" cy="195707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448481C-CFE9-42D0-9C53-4FEEEECB996C}"/>
                </a:ext>
              </a:extLst>
            </p:cNvPr>
            <p:cNvSpPr/>
            <p:nvPr/>
          </p:nvSpPr>
          <p:spPr>
            <a:xfrm>
              <a:off x="-170243" y="334735"/>
              <a:ext cx="1854689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FF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Geography: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1D19CB9-7197-43F6-A0CF-960388220C0C}"/>
                </a:ext>
              </a:extLst>
            </p:cNvPr>
            <p:cNvSpPr txBox="1"/>
            <p:nvPr/>
          </p:nvSpPr>
          <p:spPr>
            <a:xfrm>
              <a:off x="-170243" y="722153"/>
              <a:ext cx="41966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Developing countries in Africa: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Definition of a developing country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How physical, social and political factors affect the development of a country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What we can do to help.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8B07D88-F9CD-4B22-9148-C2DEA021F425}"/>
              </a:ext>
            </a:extLst>
          </p:cNvPr>
          <p:cNvGrpSpPr/>
          <p:nvPr/>
        </p:nvGrpSpPr>
        <p:grpSpPr>
          <a:xfrm>
            <a:off x="8161975" y="5401198"/>
            <a:ext cx="4030025" cy="982913"/>
            <a:chOff x="4608614" y="2158366"/>
            <a:chExt cx="4030025" cy="98291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0A4CC5C-7C49-4140-8441-079AFD2C1158}"/>
                </a:ext>
              </a:extLst>
            </p:cNvPr>
            <p:cNvSpPr/>
            <p:nvPr/>
          </p:nvSpPr>
          <p:spPr>
            <a:xfrm>
              <a:off x="4608614" y="2158366"/>
              <a:ext cx="240627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Music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3D5350A-3B0A-4DF1-A1E4-02037D9BDFFB}"/>
                </a:ext>
              </a:extLst>
            </p:cNvPr>
            <p:cNvSpPr txBox="1"/>
            <p:nvPr/>
          </p:nvSpPr>
          <p:spPr>
            <a:xfrm>
              <a:off x="4608614" y="2556504"/>
              <a:ext cx="40300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GB" sz="1600" dirty="0"/>
                <a:t>Trailblazers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 dirty="0"/>
                <a:t>S</a:t>
              </a:r>
              <a:r>
                <a:rPr lang="en-GB" sz="1600" dirty="0" err="1"/>
                <a:t>amba</a:t>
              </a:r>
              <a:r>
                <a:rPr lang="en-GB" sz="1600" dirty="0"/>
                <a:t> music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BA21D06-59D6-415E-A74D-D46397767AA3}"/>
              </a:ext>
            </a:extLst>
          </p:cNvPr>
          <p:cNvGrpSpPr/>
          <p:nvPr/>
        </p:nvGrpSpPr>
        <p:grpSpPr>
          <a:xfrm>
            <a:off x="183414" y="5911911"/>
            <a:ext cx="4030025" cy="736692"/>
            <a:chOff x="4608614" y="2158366"/>
            <a:chExt cx="4030025" cy="736692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54938F9-D8D3-4737-B022-C2229C1DE7E7}"/>
                </a:ext>
              </a:extLst>
            </p:cNvPr>
            <p:cNvSpPr/>
            <p:nvPr/>
          </p:nvSpPr>
          <p:spPr>
            <a:xfrm>
              <a:off x="4608614" y="2158366"/>
              <a:ext cx="240627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French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3273EF9-A7F4-41F7-8281-985713B38B75}"/>
                </a:ext>
              </a:extLst>
            </p:cNvPr>
            <p:cNvSpPr txBox="1"/>
            <p:nvPr/>
          </p:nvSpPr>
          <p:spPr>
            <a:xfrm>
              <a:off x="4608614" y="2556504"/>
              <a:ext cx="40300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World War 2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493E98B6-CC6E-4376-9D93-AC3E7B813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202" y="5985438"/>
            <a:ext cx="786905" cy="52565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1F576380-D53B-4694-B1B6-AB5F5A65CE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4926" y="5308066"/>
            <a:ext cx="1208859" cy="75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307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1A5673707FCF45AAAC01D3F593B72D" ma:contentTypeVersion="18" ma:contentTypeDescription="Create a new document." ma:contentTypeScope="" ma:versionID="ead639bdbfd94b88b360c6b6b171bd7d">
  <xsd:schema xmlns:xsd="http://www.w3.org/2001/XMLSchema" xmlns:xs="http://www.w3.org/2001/XMLSchema" xmlns:p="http://schemas.microsoft.com/office/2006/metadata/properties" xmlns:ns3="55fcf40f-00a9-4b23-8bd9-4fbe3d3ff95d" xmlns:ns4="d022664c-9a54-44b0-8fa1-4611706a58fe" targetNamespace="http://schemas.microsoft.com/office/2006/metadata/properties" ma:root="true" ma:fieldsID="8c1a1d2809dd0e96230088b8b0c59806" ns3:_="" ns4:_="">
    <xsd:import namespace="55fcf40f-00a9-4b23-8bd9-4fbe3d3ff95d"/>
    <xsd:import namespace="d022664c-9a54-44b0-8fa1-4611706a58f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cf40f-00a9-4b23-8bd9-4fbe3d3ff9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2664c-9a54-44b0-8fa1-4611706a5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5fcf40f-00a9-4b23-8bd9-4fbe3d3ff95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A45E6E-AA87-4FAE-A0E7-53946AD3C0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fcf40f-00a9-4b23-8bd9-4fbe3d3ff95d"/>
    <ds:schemaRef ds:uri="d022664c-9a54-44b0-8fa1-4611706a58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F06366-94C2-416C-BB87-7312A2D21B3E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d022664c-9a54-44b0-8fa1-4611706a58fe"/>
    <ds:schemaRef ds:uri="55fcf40f-00a9-4b23-8bd9-4fbe3d3ff95d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EABA6A6-0E0E-49CB-9C21-A86BB1222D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233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Armstrong</dc:creator>
  <cp:lastModifiedBy>Sarah Armstrong</cp:lastModifiedBy>
  <cp:revision>39</cp:revision>
  <cp:lastPrinted>2025-01-06T15:12:12Z</cp:lastPrinted>
  <dcterms:created xsi:type="dcterms:W3CDTF">2015-08-26T07:22:30Z</dcterms:created>
  <dcterms:modified xsi:type="dcterms:W3CDTF">2025-01-06T15:18:03Z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0x0101007F1A5673707FCF45AAAC01D3F593B72D</vt:lpwstr>
  </property>
</Properties>
</file>