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41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1" r:id="rId15"/>
    <p:sldId id="462" r:id="rId16"/>
    <p:sldId id="419" r:id="rId17"/>
    <p:sldId id="470" r:id="rId18"/>
    <p:sldId id="463" r:id="rId19"/>
    <p:sldId id="420" r:id="rId20"/>
    <p:sldId id="467" r:id="rId21"/>
    <p:sldId id="433" r:id="rId22"/>
    <p:sldId id="341" r:id="rId23"/>
    <p:sldId id="390" r:id="rId24"/>
    <p:sldId id="459" r:id="rId25"/>
    <p:sldId id="465" r:id="rId26"/>
    <p:sldId id="434" r:id="rId27"/>
    <p:sldId id="413" r:id="rId28"/>
    <p:sldId id="380" r:id="rId29"/>
    <p:sldId id="460" r:id="rId30"/>
    <p:sldId id="461" r:id="rId31"/>
    <p:sldId id="432" r:id="rId32"/>
    <p:sldId id="471" r:id="rId33"/>
    <p:sldId id="429" r:id="rId34"/>
    <p:sldId id="422" r:id="rId35"/>
    <p:sldId id="472" r:id="rId36"/>
    <p:sldId id="310" r:id="rId37"/>
    <p:sldId id="473" r:id="rId38"/>
    <p:sldId id="474" r:id="rId39"/>
    <p:sldId id="475" r:id="rId4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3"/>
    <p:restoredTop sz="49671"/>
  </p:normalViewPr>
  <p:slideViewPr>
    <p:cSldViewPr snapToGrid="0">
      <p:cViewPr varScale="1">
        <p:scale>
          <a:sx n="47" d="100"/>
          <a:sy n="47" d="100"/>
        </p:scale>
        <p:origin x="229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share the link that research has established between loving reading and being successful academically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Let's start our session with a quote from the Organisation for Economic Co-operation and Development ...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>
                <a:latin typeface="Calibri"/>
                <a:cs typeface="Calibri"/>
              </a:rPr>
              <a:t>Read the quote.</a:t>
            </a:r>
            <a:endParaRPr lang="en-GB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This quote reminds us of the importance not just of teaching children to read, but also of teaching them to love reading. 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Today, we're going to talk about phonics, but we always see phonics as the route into reading and a love of reading as the ultimate goal of phonics teaching.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i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/>
              <a:t>A love of reading is the biggest indicator of future academic success.</a:t>
            </a:r>
          </a:p>
          <a:p>
            <a:pPr eaLnBrk="1" hangingPunct="1"/>
            <a:r>
              <a:rPr lang="en-US" sz="1600"/>
              <a:t>OECD (</a:t>
            </a:r>
            <a:r>
              <a:rPr lang="en-GB" sz="1600" b="0"/>
              <a:t>The Organisation for Economic Co-operation and Development)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2E0810-9411-4A16-8EC0-7C98FA8020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822710"/>
          </a:xfrm>
        </p:spPr>
        <p:txBody>
          <a:bodyPr/>
          <a:lstStyle/>
          <a:p>
            <a:r>
              <a:rPr lang="en-US" dirty="0"/>
              <a:t>Logging in</a:t>
            </a:r>
          </a:p>
          <a:p>
            <a:pPr marL="0" indent="0">
              <a:buNone/>
            </a:pPr>
            <a:r>
              <a:rPr lang="en-US" dirty="0"/>
              <a:t>Your child has been set up to access the Big Cat eBook Library with a username and password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Reading the eBooks</a:t>
            </a:r>
          </a:p>
          <a:p>
            <a:pPr marL="0" indent="0">
              <a:buNone/>
            </a:pPr>
            <a:r>
              <a:rPr lang="en-US" dirty="0"/>
              <a:t> Once you have logged in you will see the Library screen, which contains the Big Cat eBooks assigned to your child by their teacher. To open a book, click on the cover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37E08-5CD1-4D64-AD22-FA6450D2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Cat Collins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101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6B298F-E275-4279-ABEA-E941F88C9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88" y="0"/>
            <a:ext cx="7354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10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F08298-86CD-4F42-854E-33EEDA18FC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BF74C-3CBA-4287-B67A-CAE00B36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653B8-31AE-4F88-991D-40A3FD01F7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09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Props1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0B8E684-7516-47AC-9294-08AAE612A259}">
  <ds:schemaRefs>
    <ds:schemaRef ds:uri="6d6ce26d-438a-4f93-8ad7-b70bc8847f7f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b390c623-81a0-476f-984a-5b2ad478ef4f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2195</Words>
  <Application>Microsoft Office PowerPoint</Application>
  <PresentationFormat>Widescreen</PresentationFormat>
  <Paragraphs>269</Paragraphs>
  <Slides>32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Arial,Sans-Serif</vt:lpstr>
      <vt:lpstr>Calibri</vt:lpstr>
      <vt:lpstr>Calibri Light</vt:lpstr>
      <vt:lpstr>Courier New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Listening to your child read their phonics book</vt:lpstr>
      <vt:lpstr>Reading a wordless books</vt:lpstr>
      <vt:lpstr>Read to your child</vt:lpstr>
      <vt:lpstr>Supporting your child with phonics</vt:lpstr>
      <vt:lpstr>The most important thing you can do is read with your child</vt:lpstr>
      <vt:lpstr>PowerPoint Presentation</vt:lpstr>
      <vt:lpstr>Big Cat Collins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Jerry Lucas</cp:lastModifiedBy>
  <cp:revision>12</cp:revision>
  <cp:lastPrinted>2021-11-08T18:32:12Z</cp:lastPrinted>
  <dcterms:modified xsi:type="dcterms:W3CDTF">2024-11-27T10:10:48Z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