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66" r:id="rId6"/>
    <p:sldId id="265" r:id="rId7"/>
    <p:sldId id="258" r:id="rId8"/>
    <p:sldId id="259" r:id="rId9"/>
    <p:sldId id="268" r:id="rId10"/>
    <p:sldId id="269" r:id="rId11"/>
    <p:sldId id="260" r:id="rId12"/>
    <p:sldId id="261" r:id="rId13"/>
    <p:sldId id="262" r:id="rId14"/>
    <p:sldId id="263" r:id="rId15"/>
    <p:sldId id="270" r:id="rId16"/>
    <p:sldId id="257" r:id="rId17"/>
    <p:sldId id="264"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Dekko" panose="020B0604020202020204" charset="0"/>
      <p:regular r:id="rId24"/>
    </p:embeddedFont>
    <p:embeddedFont>
      <p:font typeface="Fredoka"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E5"/>
    <a:srgbClr val="AD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46941" autoAdjust="0"/>
  </p:normalViewPr>
  <p:slideViewPr>
    <p:cSldViewPr>
      <p:cViewPr varScale="1">
        <p:scale>
          <a:sx n="16" d="100"/>
          <a:sy n="16" d="100"/>
        </p:scale>
        <p:origin x="10" y="3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Murray" userId="ed4b9180-401a-4d43-964d-04c28b745396" providerId="ADAL" clId="{194FD965-31F6-4865-853E-5BA6862E660E}"/>
    <pc:docChg chg="custSel addSld modSld sldOrd">
      <pc:chgData name="Kathryn Murray" userId="ed4b9180-401a-4d43-964d-04c28b745396" providerId="ADAL" clId="{194FD965-31F6-4865-853E-5BA6862E660E}" dt="2024-10-06T16:56:11.688" v="454"/>
      <pc:docMkLst>
        <pc:docMk/>
      </pc:docMkLst>
      <pc:sldChg chg="addSp modSp">
        <pc:chgData name="Kathryn Murray" userId="ed4b9180-401a-4d43-964d-04c28b745396" providerId="ADAL" clId="{194FD965-31F6-4865-853E-5BA6862E660E}" dt="2024-10-04T07:12:19.119" v="333" actId="167"/>
        <pc:sldMkLst>
          <pc:docMk/>
          <pc:sldMk cId="0" sldId="256"/>
        </pc:sldMkLst>
        <pc:spChg chg="mod">
          <ac:chgData name="Kathryn Murray" userId="ed4b9180-401a-4d43-964d-04c28b745396" providerId="ADAL" clId="{194FD965-31F6-4865-853E-5BA6862E660E}" dt="2024-09-30T14:39:52.589" v="0" actId="1076"/>
          <ac:spMkLst>
            <pc:docMk/>
            <pc:sldMk cId="0" sldId="256"/>
            <ac:spMk id="9" creationId="{00000000-0000-0000-0000-000000000000}"/>
          </ac:spMkLst>
        </pc:spChg>
        <pc:picChg chg="add ord">
          <ac:chgData name="Kathryn Murray" userId="ed4b9180-401a-4d43-964d-04c28b745396" providerId="ADAL" clId="{194FD965-31F6-4865-853E-5BA6862E660E}" dt="2024-10-04T07:12:19.119" v="333" actId="167"/>
          <ac:picMkLst>
            <pc:docMk/>
            <pc:sldMk cId="0" sldId="256"/>
            <ac:picMk id="15" creationId="{2DAB5914-B864-4B30-B382-ABFF916D513D}"/>
          </ac:picMkLst>
        </pc:picChg>
      </pc:sldChg>
      <pc:sldChg chg="modSp ord">
        <pc:chgData name="Kathryn Murray" userId="ed4b9180-401a-4d43-964d-04c28b745396" providerId="ADAL" clId="{194FD965-31F6-4865-853E-5BA6862E660E}" dt="2024-10-06T16:56:08.057" v="453"/>
        <pc:sldMkLst>
          <pc:docMk/>
          <pc:sldMk cId="0" sldId="257"/>
        </pc:sldMkLst>
        <pc:spChg chg="mod">
          <ac:chgData name="Kathryn Murray" userId="ed4b9180-401a-4d43-964d-04c28b745396" providerId="ADAL" clId="{194FD965-31F6-4865-853E-5BA6862E660E}" dt="2024-10-06T16:55:59.975" v="452" actId="1035"/>
          <ac:spMkLst>
            <pc:docMk/>
            <pc:sldMk cId="0" sldId="257"/>
            <ac:spMk id="10" creationId="{00000000-0000-0000-0000-000000000000}"/>
          </ac:spMkLst>
        </pc:spChg>
        <pc:grpChg chg="mod">
          <ac:chgData name="Kathryn Murray" userId="ed4b9180-401a-4d43-964d-04c28b745396" providerId="ADAL" clId="{194FD965-31F6-4865-853E-5BA6862E660E}" dt="2024-10-06T16:55:51.438" v="437"/>
          <ac:grpSpMkLst>
            <pc:docMk/>
            <pc:sldMk cId="0" sldId="257"/>
            <ac:grpSpMk id="9" creationId="{00000000-0000-0000-0000-000000000000}"/>
          </ac:grpSpMkLst>
        </pc:grpChg>
      </pc:sldChg>
      <pc:sldChg chg="setBg">
        <pc:chgData name="Kathryn Murray" userId="ed4b9180-401a-4d43-964d-04c28b745396" providerId="ADAL" clId="{194FD965-31F6-4865-853E-5BA6862E660E}" dt="2024-09-30T14:44:14.128" v="23"/>
        <pc:sldMkLst>
          <pc:docMk/>
          <pc:sldMk cId="0" sldId="258"/>
        </pc:sldMkLst>
      </pc:sldChg>
      <pc:sldChg chg="modSp">
        <pc:chgData name="Kathryn Murray" userId="ed4b9180-401a-4d43-964d-04c28b745396" providerId="ADAL" clId="{194FD965-31F6-4865-853E-5BA6862E660E}" dt="2024-10-06T16:54:54.647" v="434" actId="1037"/>
        <pc:sldMkLst>
          <pc:docMk/>
          <pc:sldMk cId="0" sldId="260"/>
        </pc:sldMkLst>
        <pc:spChg chg="mod">
          <ac:chgData name="Kathryn Murray" userId="ed4b9180-401a-4d43-964d-04c28b745396" providerId="ADAL" clId="{194FD965-31F6-4865-853E-5BA6862E660E}" dt="2024-10-06T16:54:54.647" v="434" actId="1037"/>
          <ac:spMkLst>
            <pc:docMk/>
            <pc:sldMk cId="0" sldId="260"/>
            <ac:spMk id="10" creationId="{00000000-0000-0000-0000-000000000000}"/>
          </ac:spMkLst>
        </pc:spChg>
      </pc:sldChg>
      <pc:sldChg chg="addSp delSp modSp">
        <pc:chgData name="Kathryn Murray" userId="ed4b9180-401a-4d43-964d-04c28b745396" providerId="ADAL" clId="{194FD965-31F6-4865-853E-5BA6862E660E}" dt="2024-09-30T15:22:47.928" v="331" actId="478"/>
        <pc:sldMkLst>
          <pc:docMk/>
          <pc:sldMk cId="0" sldId="262"/>
        </pc:sldMkLst>
        <pc:spChg chg="mod">
          <ac:chgData name="Kathryn Murray" userId="ed4b9180-401a-4d43-964d-04c28b745396" providerId="ADAL" clId="{194FD965-31F6-4865-853E-5BA6862E660E}" dt="2024-09-30T15:09:10.839" v="276" actId="1076"/>
          <ac:spMkLst>
            <pc:docMk/>
            <pc:sldMk cId="0" sldId="262"/>
            <ac:spMk id="2" creationId="{00000000-0000-0000-0000-000000000000}"/>
          </ac:spMkLst>
        </pc:spChg>
        <pc:spChg chg="mod">
          <ac:chgData name="Kathryn Murray" userId="ed4b9180-401a-4d43-964d-04c28b745396" providerId="ADAL" clId="{194FD965-31F6-4865-853E-5BA6862E660E}" dt="2024-09-30T15:09:17.402" v="277" actId="1076"/>
          <ac:spMkLst>
            <pc:docMk/>
            <pc:sldMk cId="0" sldId="262"/>
            <ac:spMk id="3" creationId="{00000000-0000-0000-0000-000000000000}"/>
          </ac:spMkLst>
        </pc:spChg>
        <pc:spChg chg="mod">
          <ac:chgData name="Kathryn Murray" userId="ed4b9180-401a-4d43-964d-04c28b745396" providerId="ADAL" clId="{194FD965-31F6-4865-853E-5BA6862E660E}" dt="2024-09-30T15:09:10.839" v="276" actId="1076"/>
          <ac:spMkLst>
            <pc:docMk/>
            <pc:sldMk cId="0" sldId="262"/>
            <ac:spMk id="5" creationId="{00000000-0000-0000-0000-000000000000}"/>
          </ac:spMkLst>
        </pc:spChg>
        <pc:spChg chg="mod">
          <ac:chgData name="Kathryn Murray" userId="ed4b9180-401a-4d43-964d-04c28b745396" providerId="ADAL" clId="{194FD965-31F6-4865-853E-5BA6862E660E}" dt="2024-09-30T15:09:19.441" v="278" actId="1076"/>
          <ac:spMkLst>
            <pc:docMk/>
            <pc:sldMk cId="0" sldId="262"/>
            <ac:spMk id="6" creationId="{00000000-0000-0000-0000-000000000000}"/>
          </ac:spMkLst>
        </pc:spChg>
        <pc:spChg chg="mod">
          <ac:chgData name="Kathryn Murray" userId="ed4b9180-401a-4d43-964d-04c28b745396" providerId="ADAL" clId="{194FD965-31F6-4865-853E-5BA6862E660E}" dt="2024-09-30T15:09:10.839" v="276" actId="1076"/>
          <ac:spMkLst>
            <pc:docMk/>
            <pc:sldMk cId="0" sldId="262"/>
            <ac:spMk id="8" creationId="{00000000-0000-0000-0000-000000000000}"/>
          </ac:spMkLst>
        </pc:spChg>
        <pc:spChg chg="mod">
          <ac:chgData name="Kathryn Murray" userId="ed4b9180-401a-4d43-964d-04c28b745396" providerId="ADAL" clId="{194FD965-31F6-4865-853E-5BA6862E660E}" dt="2024-09-30T15:09:17.402" v="277" actId="1076"/>
          <ac:spMkLst>
            <pc:docMk/>
            <pc:sldMk cId="0" sldId="262"/>
            <ac:spMk id="9" creationId="{00000000-0000-0000-0000-000000000000}"/>
          </ac:spMkLst>
        </pc:spChg>
        <pc:spChg chg="mod">
          <ac:chgData name="Kathryn Murray" userId="ed4b9180-401a-4d43-964d-04c28b745396" providerId="ADAL" clId="{194FD965-31F6-4865-853E-5BA6862E660E}" dt="2024-09-30T15:09:10.839" v="276" actId="1076"/>
          <ac:spMkLst>
            <pc:docMk/>
            <pc:sldMk cId="0" sldId="262"/>
            <ac:spMk id="10" creationId="{00000000-0000-0000-0000-000000000000}"/>
          </ac:spMkLst>
        </pc:spChg>
        <pc:spChg chg="mod">
          <ac:chgData name="Kathryn Murray" userId="ed4b9180-401a-4d43-964d-04c28b745396" providerId="ADAL" clId="{194FD965-31F6-4865-853E-5BA6862E660E}" dt="2024-09-30T15:09:17.402" v="277" actId="1076"/>
          <ac:spMkLst>
            <pc:docMk/>
            <pc:sldMk cId="0" sldId="262"/>
            <ac:spMk id="11" creationId="{00000000-0000-0000-0000-000000000000}"/>
          </ac:spMkLst>
        </pc:spChg>
        <pc:spChg chg="add del">
          <ac:chgData name="Kathryn Murray" userId="ed4b9180-401a-4d43-964d-04c28b745396" providerId="ADAL" clId="{194FD965-31F6-4865-853E-5BA6862E660E}" dt="2024-09-30T15:09:25.227" v="280" actId="478"/>
          <ac:spMkLst>
            <pc:docMk/>
            <pc:sldMk cId="0" sldId="262"/>
            <ac:spMk id="15" creationId="{16781CA9-3687-45B1-A875-EEA32D1EECED}"/>
          </ac:spMkLst>
        </pc:spChg>
        <pc:spChg chg="add del">
          <ac:chgData name="Kathryn Murray" userId="ed4b9180-401a-4d43-964d-04c28b745396" providerId="ADAL" clId="{194FD965-31F6-4865-853E-5BA6862E660E}" dt="2024-09-30T15:09:25.227" v="280" actId="478"/>
          <ac:spMkLst>
            <pc:docMk/>
            <pc:sldMk cId="0" sldId="262"/>
            <ac:spMk id="16" creationId="{458E0932-3CD5-4ECF-9E4E-C6F42D070835}"/>
          </ac:spMkLst>
        </pc:spChg>
        <pc:spChg chg="add del">
          <ac:chgData name="Kathryn Murray" userId="ed4b9180-401a-4d43-964d-04c28b745396" providerId="ADAL" clId="{194FD965-31F6-4865-853E-5BA6862E660E}" dt="2024-09-30T15:09:25.227" v="280" actId="478"/>
          <ac:spMkLst>
            <pc:docMk/>
            <pc:sldMk cId="0" sldId="262"/>
            <ac:spMk id="17" creationId="{6B41FEA5-B39F-4202-9DBB-7BAE7921E1E3}"/>
          </ac:spMkLst>
        </pc:spChg>
        <pc:spChg chg="add del">
          <ac:chgData name="Kathryn Murray" userId="ed4b9180-401a-4d43-964d-04c28b745396" providerId="ADAL" clId="{194FD965-31F6-4865-853E-5BA6862E660E}" dt="2024-09-30T15:09:25.227" v="280" actId="478"/>
          <ac:spMkLst>
            <pc:docMk/>
            <pc:sldMk cId="0" sldId="262"/>
            <ac:spMk id="18" creationId="{ECD54932-B069-408A-AAEC-673C84258CDF}"/>
          </ac:spMkLst>
        </pc:spChg>
        <pc:spChg chg="add del">
          <ac:chgData name="Kathryn Murray" userId="ed4b9180-401a-4d43-964d-04c28b745396" providerId="ADAL" clId="{194FD965-31F6-4865-853E-5BA6862E660E}" dt="2024-09-30T15:22:47.928" v="331" actId="478"/>
          <ac:spMkLst>
            <pc:docMk/>
            <pc:sldMk cId="0" sldId="262"/>
            <ac:spMk id="19" creationId="{BADFA0AF-FC53-4F56-92A5-21DDE084A212}"/>
          </ac:spMkLst>
        </pc:spChg>
        <pc:spChg chg="add del mod">
          <ac:chgData name="Kathryn Murray" userId="ed4b9180-401a-4d43-964d-04c28b745396" providerId="ADAL" clId="{194FD965-31F6-4865-853E-5BA6862E660E}" dt="2024-09-30T15:22:46.980" v="330" actId="478"/>
          <ac:spMkLst>
            <pc:docMk/>
            <pc:sldMk cId="0" sldId="262"/>
            <ac:spMk id="20" creationId="{C57407B7-E7D8-4DFA-81D3-D68A3BC3CDAD}"/>
          </ac:spMkLst>
        </pc:spChg>
        <pc:spChg chg="add mod">
          <ac:chgData name="Kathryn Murray" userId="ed4b9180-401a-4d43-964d-04c28b745396" providerId="ADAL" clId="{194FD965-31F6-4865-853E-5BA6862E660E}" dt="2024-09-30T15:22:33.528" v="328" actId="20577"/>
          <ac:spMkLst>
            <pc:docMk/>
            <pc:sldMk cId="0" sldId="262"/>
            <ac:spMk id="21" creationId="{712904B4-BC14-490D-8291-AACE10AF525A}"/>
          </ac:spMkLst>
        </pc:spChg>
        <pc:spChg chg="add mod">
          <ac:chgData name="Kathryn Murray" userId="ed4b9180-401a-4d43-964d-04c28b745396" providerId="ADAL" clId="{194FD965-31F6-4865-853E-5BA6862E660E}" dt="2024-09-30T15:22:25.942" v="309" actId="20577"/>
          <ac:spMkLst>
            <pc:docMk/>
            <pc:sldMk cId="0" sldId="262"/>
            <ac:spMk id="22" creationId="{62FBC08D-2F55-4DD5-BBB6-195B124B04C5}"/>
          </ac:spMkLst>
        </pc:spChg>
      </pc:sldChg>
      <pc:sldChg chg="modSp add setBg">
        <pc:chgData name="Kathryn Murray" userId="ed4b9180-401a-4d43-964d-04c28b745396" providerId="ADAL" clId="{194FD965-31F6-4865-853E-5BA6862E660E}" dt="2024-09-30T14:46:17.733" v="211" actId="20577"/>
        <pc:sldMkLst>
          <pc:docMk/>
          <pc:sldMk cId="3427756650" sldId="265"/>
        </pc:sldMkLst>
        <pc:spChg chg="mod">
          <ac:chgData name="Kathryn Murray" userId="ed4b9180-401a-4d43-964d-04c28b745396" providerId="ADAL" clId="{194FD965-31F6-4865-853E-5BA6862E660E}" dt="2024-09-30T14:45:57.181" v="172" actId="20577"/>
          <ac:spMkLst>
            <pc:docMk/>
            <pc:sldMk cId="3427756650" sldId="265"/>
            <ac:spMk id="8" creationId="{00000000-0000-0000-0000-000000000000}"/>
          </ac:spMkLst>
        </pc:spChg>
        <pc:spChg chg="mod">
          <ac:chgData name="Kathryn Murray" userId="ed4b9180-401a-4d43-964d-04c28b745396" providerId="ADAL" clId="{194FD965-31F6-4865-853E-5BA6862E660E}" dt="2024-09-30T14:46:17.733" v="211" actId="20577"/>
          <ac:spMkLst>
            <pc:docMk/>
            <pc:sldMk cId="3427756650" sldId="265"/>
            <ac:spMk id="10" creationId="{00000000-0000-0000-0000-000000000000}"/>
          </ac:spMkLst>
        </pc:spChg>
      </pc:sldChg>
      <pc:sldChg chg="addSp modSp add setBg">
        <pc:chgData name="Kathryn Murray" userId="ed4b9180-401a-4d43-964d-04c28b745396" providerId="ADAL" clId="{194FD965-31F6-4865-853E-5BA6862E660E}" dt="2024-10-04T07:13:21.554" v="362" actId="1035"/>
        <pc:sldMkLst>
          <pc:docMk/>
          <pc:sldMk cId="412005004" sldId="266"/>
        </pc:sldMkLst>
        <pc:spChg chg="mod">
          <ac:chgData name="Kathryn Murray" userId="ed4b9180-401a-4d43-964d-04c28b745396" providerId="ADAL" clId="{194FD965-31F6-4865-853E-5BA6862E660E}" dt="2024-09-30T14:49:54.361" v="270" actId="6549"/>
          <ac:spMkLst>
            <pc:docMk/>
            <pc:sldMk cId="412005004" sldId="266"/>
            <ac:spMk id="8" creationId="{00000000-0000-0000-0000-000000000000}"/>
          </ac:spMkLst>
        </pc:spChg>
        <pc:spChg chg="mod">
          <ac:chgData name="Kathryn Murray" userId="ed4b9180-401a-4d43-964d-04c28b745396" providerId="ADAL" clId="{194FD965-31F6-4865-853E-5BA6862E660E}" dt="2024-10-04T07:13:21.554" v="362" actId="1035"/>
          <ac:spMkLst>
            <pc:docMk/>
            <pc:sldMk cId="412005004" sldId="266"/>
            <ac:spMk id="10" creationId="{00000000-0000-0000-0000-000000000000}"/>
          </ac:spMkLst>
        </pc:spChg>
        <pc:picChg chg="add mod">
          <ac:chgData name="Kathryn Murray" userId="ed4b9180-401a-4d43-964d-04c28b745396" providerId="ADAL" clId="{194FD965-31F6-4865-853E-5BA6862E660E}" dt="2024-09-30T14:50:04.737" v="275" actId="1037"/>
          <ac:picMkLst>
            <pc:docMk/>
            <pc:sldMk cId="412005004" sldId="266"/>
            <ac:picMk id="12" creationId="{AB46546E-6BFF-4D18-B2BD-B40490AB561E}"/>
          </ac:picMkLst>
        </pc:picChg>
      </pc:sldChg>
      <pc:sldChg chg="add setBg">
        <pc:chgData name="Kathryn Murray" userId="ed4b9180-401a-4d43-964d-04c28b745396" providerId="ADAL" clId="{194FD965-31F6-4865-853E-5BA6862E660E}" dt="2024-10-06T16:53:38.821" v="364"/>
        <pc:sldMkLst>
          <pc:docMk/>
          <pc:sldMk cId="3184798412" sldId="268"/>
        </pc:sldMkLst>
      </pc:sldChg>
      <pc:sldChg chg="add setBg">
        <pc:chgData name="Kathryn Murray" userId="ed4b9180-401a-4d43-964d-04c28b745396" providerId="ADAL" clId="{194FD965-31F6-4865-853E-5BA6862E660E}" dt="2024-10-06T16:54:14.129" v="366"/>
        <pc:sldMkLst>
          <pc:docMk/>
          <pc:sldMk cId="3147173149" sldId="269"/>
        </pc:sldMkLst>
      </pc:sldChg>
      <pc:sldChg chg="add setBg">
        <pc:chgData name="Kathryn Murray" userId="ed4b9180-401a-4d43-964d-04c28b745396" providerId="ADAL" clId="{194FD965-31F6-4865-853E-5BA6862E660E}" dt="2024-10-06T16:56:11.688" v="454"/>
        <pc:sldMkLst>
          <pc:docMk/>
          <pc:sldMk cId="235452625"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25214-00C9-462D-BC3E-04D6812B14C6}" type="datetimeFigureOut">
              <a:rPr lang="en-GB" smtClean="0"/>
              <a:t>04/10/2024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22C79-3E5A-4ED3-81E6-E7F1A8BE715F}" type="slidenum">
              <a:rPr lang="en-GB" smtClean="0"/>
              <a:t>‹#›</a:t>
            </a:fld>
            <a:endParaRPr lang="en-GB"/>
          </a:p>
        </p:txBody>
      </p:sp>
    </p:spTree>
    <p:extLst>
      <p:ext uri="{BB962C8B-B14F-4D97-AF65-F5344CB8AC3E}">
        <p14:creationId xmlns:p14="http://schemas.microsoft.com/office/powerpoint/2010/main" val="2857916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May 2023 we introduced our behaviour curriculum  - we introduced slow walking PETS, star listening  and this has had an impact in class learning time. However,  in June 2024 we reviewed the curriculum and strategies with the children and staff.  The pupils and staff agreed that we needed more visuals to help the children see where their behaviour was. We worked with the children and developed the cloud system. </a:t>
            </a:r>
          </a:p>
          <a:p>
            <a:r>
              <a:rPr lang="en-GB" dirty="0"/>
              <a:t>Every child starts everyday on the heart – these represent out heart values of hardworking, enthusiastic, aspirational, respectfulness and togetherness.  This is the least we expect off every child. </a:t>
            </a:r>
          </a:p>
          <a:p>
            <a:r>
              <a:rPr lang="en-GB" dirty="0"/>
              <a:t>The start is for exceptional behaviour – always on the heart, helping others, going above and beyond in politeness, effort, care or the school and care of others. </a:t>
            </a:r>
          </a:p>
          <a:p>
            <a:r>
              <a:rPr lang="en-GB" dirty="0"/>
              <a:t>Explain the clouds </a:t>
            </a:r>
          </a:p>
          <a:p>
            <a:r>
              <a:rPr lang="en-GB" dirty="0"/>
              <a:t>Straight to blue for calling a name</a:t>
            </a:r>
          </a:p>
          <a:p>
            <a:r>
              <a:rPr lang="en-GB" dirty="0"/>
              <a:t>Straight to red for hurting others </a:t>
            </a:r>
          </a:p>
          <a:p>
            <a:r>
              <a:rPr lang="en-GB" dirty="0"/>
              <a:t>Three reds and SLT becomes involved and a behaviour plan is created. </a:t>
            </a:r>
          </a:p>
          <a:p>
            <a:r>
              <a:rPr lang="en-GB" dirty="0"/>
              <a:t>Racist and homophobic incidents will automatically involve SLT. </a:t>
            </a:r>
          </a:p>
          <a:p>
            <a:endParaRPr lang="en-GB" dirty="0"/>
          </a:p>
        </p:txBody>
      </p:sp>
      <p:sp>
        <p:nvSpPr>
          <p:cNvPr id="4" name="Slide Number Placeholder 3"/>
          <p:cNvSpPr>
            <a:spLocks noGrp="1"/>
          </p:cNvSpPr>
          <p:nvPr>
            <p:ph type="sldNum" sz="quarter" idx="5"/>
          </p:nvPr>
        </p:nvSpPr>
        <p:spPr/>
        <p:txBody>
          <a:bodyPr/>
          <a:lstStyle/>
          <a:p>
            <a:fld id="{24322C79-3E5A-4ED3-81E6-E7F1A8BE715F}" type="slidenum">
              <a:rPr lang="en-GB" smtClean="0"/>
              <a:t>2</a:t>
            </a:fld>
            <a:endParaRPr lang="en-GB"/>
          </a:p>
        </p:txBody>
      </p:sp>
    </p:spTree>
    <p:extLst>
      <p:ext uri="{BB962C8B-B14F-4D97-AF65-F5344CB8AC3E}">
        <p14:creationId xmlns:p14="http://schemas.microsoft.com/office/powerpoint/2010/main" val="3386940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 year, we worked with a parent party, staff and governors to have a new communication policy.  This was to reduce frustration of Dojo messages being missed and so at all times a second person had oversight of messages coming into school. </a:t>
            </a:r>
          </a:p>
          <a:p>
            <a:r>
              <a:rPr lang="en-GB" dirty="0"/>
              <a:t>Arbor is a full communication system. You can send messages and teachers can send messages. Messages sent to the office  will be acknowledged and are passed onto the member of staff the same day.  If it is an urgent matter, the class teacher will get back to you however if it is non- urgent the class teacher has three days to respond. </a:t>
            </a:r>
          </a:p>
          <a:p>
            <a:endParaRPr lang="en-GB" dirty="0"/>
          </a:p>
          <a:p>
            <a:r>
              <a:rPr lang="en-GB" dirty="0"/>
              <a:t>Newsletters are sent out every month via email and placed on the website under newsletters.  These give you important information regarding what is happening or happened in school and had a diary dates page which is updated monthly. </a:t>
            </a:r>
          </a:p>
          <a:p>
            <a:endParaRPr lang="en-GB" dirty="0"/>
          </a:p>
          <a:p>
            <a:r>
              <a:rPr lang="en-GB" dirty="0"/>
              <a:t>Please do check ARBOR for messages. </a:t>
            </a:r>
          </a:p>
          <a:p>
            <a:endParaRPr lang="en-GB" dirty="0"/>
          </a:p>
        </p:txBody>
      </p:sp>
      <p:sp>
        <p:nvSpPr>
          <p:cNvPr id="4" name="Slide Number Placeholder 3"/>
          <p:cNvSpPr>
            <a:spLocks noGrp="1"/>
          </p:cNvSpPr>
          <p:nvPr>
            <p:ph type="sldNum" sz="quarter" idx="5"/>
          </p:nvPr>
        </p:nvSpPr>
        <p:spPr/>
        <p:txBody>
          <a:bodyPr/>
          <a:lstStyle/>
          <a:p>
            <a:fld id="{24322C79-3E5A-4ED3-81E6-E7F1A8BE715F}" type="slidenum">
              <a:rPr lang="en-GB" smtClean="0"/>
              <a:t>3</a:t>
            </a:fld>
            <a:endParaRPr lang="en-GB"/>
          </a:p>
        </p:txBody>
      </p:sp>
    </p:spTree>
    <p:extLst>
      <p:ext uri="{BB962C8B-B14F-4D97-AF65-F5344CB8AC3E}">
        <p14:creationId xmlns:p14="http://schemas.microsoft.com/office/powerpoint/2010/main" val="200525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16C140-A259-4E6C-AFD7-3056F6D90CCA}" type="slidenum">
              <a:rPr lang="en-GB" smtClean="0"/>
              <a:t>6</a:t>
            </a:fld>
            <a:endParaRPr lang="en-GB"/>
          </a:p>
        </p:txBody>
      </p:sp>
    </p:spTree>
    <p:extLst>
      <p:ext uri="{BB962C8B-B14F-4D97-AF65-F5344CB8AC3E}">
        <p14:creationId xmlns:p14="http://schemas.microsoft.com/office/powerpoint/2010/main" val="212623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a:t>
            </a:r>
          </a:p>
          <a:p>
            <a:r>
              <a:rPr lang="en-GB" dirty="0"/>
              <a:t>We are currently working on parent guides for each year group which will be shared on the schools website. </a:t>
            </a:r>
          </a:p>
          <a:p>
            <a:endParaRPr lang="en-GB" dirty="0"/>
          </a:p>
          <a:p>
            <a:r>
              <a:rPr lang="en-GB" dirty="0"/>
              <a:t>Explain that the all pupil voice and a national survey completed by the Children’s commissioner has clearly demonstrated that they pupils want to learn more about world faiths too. </a:t>
            </a:r>
          </a:p>
        </p:txBody>
      </p:sp>
      <p:sp>
        <p:nvSpPr>
          <p:cNvPr id="4" name="Slide Number Placeholder 3"/>
          <p:cNvSpPr>
            <a:spLocks noGrp="1"/>
          </p:cNvSpPr>
          <p:nvPr>
            <p:ph type="sldNum" sz="quarter" idx="5"/>
          </p:nvPr>
        </p:nvSpPr>
        <p:spPr/>
        <p:txBody>
          <a:bodyPr/>
          <a:lstStyle/>
          <a:p>
            <a:fld id="{E616C140-A259-4E6C-AFD7-3056F6D90CCA}" type="slidenum">
              <a:rPr lang="en-GB" smtClean="0"/>
              <a:t>7</a:t>
            </a:fld>
            <a:endParaRPr lang="en-GB"/>
          </a:p>
        </p:txBody>
      </p:sp>
    </p:spTree>
    <p:extLst>
      <p:ext uri="{BB962C8B-B14F-4D97-AF65-F5344CB8AC3E}">
        <p14:creationId xmlns:p14="http://schemas.microsoft.com/office/powerpoint/2010/main" val="96557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and edit appropriately to your phase. </a:t>
            </a:r>
          </a:p>
        </p:txBody>
      </p:sp>
      <p:sp>
        <p:nvSpPr>
          <p:cNvPr id="4" name="Slide Number Placeholder 3"/>
          <p:cNvSpPr>
            <a:spLocks noGrp="1"/>
          </p:cNvSpPr>
          <p:nvPr>
            <p:ph type="sldNum" sz="quarter" idx="5"/>
          </p:nvPr>
        </p:nvSpPr>
        <p:spPr/>
        <p:txBody>
          <a:bodyPr/>
          <a:lstStyle/>
          <a:p>
            <a:fld id="{E616C140-A259-4E6C-AFD7-3056F6D90CCA}" type="slidenum">
              <a:rPr lang="en-GB" smtClean="0"/>
              <a:t>12</a:t>
            </a:fld>
            <a:endParaRPr lang="en-GB"/>
          </a:p>
        </p:txBody>
      </p:sp>
    </p:spTree>
    <p:extLst>
      <p:ext uri="{BB962C8B-B14F-4D97-AF65-F5344CB8AC3E}">
        <p14:creationId xmlns:p14="http://schemas.microsoft.com/office/powerpoint/2010/main" val="38780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68.png"/><Relationship Id="rId3" Type="http://schemas.openxmlformats.org/officeDocument/2006/relationships/image" Target="../media/image49.svg"/><Relationship Id="rId7" Type="http://schemas.openxmlformats.org/officeDocument/2006/relationships/image" Target="../media/image61.svg"/><Relationship Id="rId12" Type="http://schemas.openxmlformats.org/officeDocument/2006/relationships/image" Target="../media/image67.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6.png"/><Relationship Id="rId5" Type="http://schemas.openxmlformats.org/officeDocument/2006/relationships/image" Target="../media/image59.svg"/><Relationship Id="rId10" Type="http://schemas.openxmlformats.org/officeDocument/2006/relationships/image" Target="../media/image77.svg"/><Relationship Id="rId4" Type="http://schemas.openxmlformats.org/officeDocument/2006/relationships/image" Target="../media/image58.png"/><Relationship Id="rId9" Type="http://schemas.openxmlformats.org/officeDocument/2006/relationships/image" Target="../media/image76.png"/><Relationship Id="rId14" Type="http://schemas.openxmlformats.org/officeDocument/2006/relationships/image" Target="../media/image69.svg"/></Relationships>
</file>

<file path=ppt/slides/_rels/slide1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49.svg"/><Relationship Id="rId7" Type="http://schemas.openxmlformats.org/officeDocument/2006/relationships/image" Target="../media/image72.svg"/><Relationship Id="rId12" Type="http://schemas.openxmlformats.org/officeDocument/2006/relationships/image" Target="../media/image82.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81.svg"/><Relationship Id="rId5" Type="http://schemas.openxmlformats.org/officeDocument/2006/relationships/image" Target="../media/image51.svg"/><Relationship Id="rId10" Type="http://schemas.openxmlformats.org/officeDocument/2006/relationships/image" Target="../media/image80.png"/><Relationship Id="rId4" Type="http://schemas.openxmlformats.org/officeDocument/2006/relationships/image" Target="../media/image70.png"/><Relationship Id="rId9" Type="http://schemas.openxmlformats.org/officeDocument/2006/relationships/image" Target="../media/image79.svg"/></Relationships>
</file>

<file path=ppt/slides/_rels/slide12.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84.png"/><Relationship Id="rId7" Type="http://schemas.openxmlformats.org/officeDocument/2006/relationships/image" Target="../media/image8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85.png"/><Relationship Id="rId4" Type="http://schemas.openxmlformats.org/officeDocument/2006/relationships/image" Target="../media/image61.sv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8.svg"/><Relationship Id="rId7" Type="http://schemas.openxmlformats.org/officeDocument/2006/relationships/image" Target="../media/image92.sv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4.svg"/><Relationship Id="rId5" Type="http://schemas.openxmlformats.org/officeDocument/2006/relationships/image" Target="../media/image90.svg"/><Relationship Id="rId10" Type="http://schemas.openxmlformats.org/officeDocument/2006/relationships/image" Target="../media/image93.png"/><Relationship Id="rId4" Type="http://schemas.openxmlformats.org/officeDocument/2006/relationships/image" Target="../media/image89.png"/><Relationship Id="rId9" Type="http://schemas.openxmlformats.org/officeDocument/2006/relationships/image" Target="../media/image38.svg"/></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2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56.sv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svg"/><Relationship Id="rId9" Type="http://schemas.openxmlformats.org/officeDocument/2006/relationships/image" Target="../media/image54.sv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svg"/><Relationship Id="rId3" Type="http://schemas.openxmlformats.org/officeDocument/2006/relationships/image" Target="../media/image49.svg"/><Relationship Id="rId7" Type="http://schemas.openxmlformats.org/officeDocument/2006/relationships/image" Target="../media/image61.svg"/><Relationship Id="rId12" Type="http://schemas.openxmlformats.org/officeDocument/2006/relationships/image" Target="../media/image66.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svg"/><Relationship Id="rId15" Type="http://schemas.openxmlformats.org/officeDocument/2006/relationships/image" Target="../media/image69.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svg"/><Relationship Id="rId14" Type="http://schemas.openxmlformats.org/officeDocument/2006/relationships/image" Target="../media/image68.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svg"/><Relationship Id="rId7" Type="http://schemas.openxmlformats.org/officeDocument/2006/relationships/image" Target="../media/image72.svg"/><Relationship Id="rId12" Type="http://schemas.openxmlformats.org/officeDocument/2006/relationships/image" Target="../media/image56.sv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4.png"/><Relationship Id="rId5" Type="http://schemas.openxmlformats.org/officeDocument/2006/relationships/image" Target="../media/image51.svg"/><Relationship Id="rId10" Type="http://schemas.openxmlformats.org/officeDocument/2006/relationships/image" Target="../media/image54.svg"/><Relationship Id="rId4" Type="http://schemas.openxmlformats.org/officeDocument/2006/relationships/image" Target="../media/image70.png"/><Relationship Id="rId9"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5E5"/>
        </a:solidFill>
        <a:effectLst/>
      </p:bgPr>
    </p:bg>
    <p:spTree>
      <p:nvGrpSpPr>
        <p:cNvPr id="1" name=""/>
        <p:cNvGrpSpPr/>
        <p:nvPr/>
      </p:nvGrpSpPr>
      <p:grpSpPr>
        <a:xfrm>
          <a:off x="0" y="0"/>
          <a:ext cx="0" cy="0"/>
          <a:chOff x="0" y="0"/>
          <a:chExt cx="0" cy="0"/>
        </a:xfrm>
      </p:grpSpPr>
      <p:pic>
        <p:nvPicPr>
          <p:cNvPr id="15" name="Picture 14" descr="A black and white shield with a cross and heart&#10;&#10;Description automatically generated">
            <a:extLst>
              <a:ext uri="{FF2B5EF4-FFF2-40B4-BE49-F238E27FC236}">
                <a16:creationId xmlns:a16="http://schemas.microsoft.com/office/drawing/2014/main" id="{2DAB5914-B864-4B30-B382-ABFF916D5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1409" y="7126162"/>
            <a:ext cx="3016591" cy="2833767"/>
          </a:xfrm>
          <a:prstGeom prst="rect">
            <a:avLst/>
          </a:prstGeom>
        </p:spPr>
      </p:pic>
      <p:grpSp>
        <p:nvGrpSpPr>
          <p:cNvPr id="2" name="Group 2"/>
          <p:cNvGrpSpPr/>
          <p:nvPr/>
        </p:nvGrpSpPr>
        <p:grpSpPr>
          <a:xfrm>
            <a:off x="-4186450" y="5465625"/>
            <a:ext cx="7985483" cy="6594112"/>
            <a:chOff x="0" y="0"/>
            <a:chExt cx="10647311" cy="8792149"/>
          </a:xfrm>
        </p:grpSpPr>
        <p:sp>
          <p:nvSpPr>
            <p:cNvPr id="3" name="Freeform 3"/>
            <p:cNvSpPr/>
            <p:nvPr/>
          </p:nvSpPr>
          <p:spPr>
            <a:xfrm rot="-1055697">
              <a:off x="740302" y="1237728"/>
              <a:ext cx="9166706" cy="6316694"/>
            </a:xfrm>
            <a:custGeom>
              <a:avLst/>
              <a:gdLst/>
              <a:ahLst/>
              <a:cxnLst/>
              <a:rect l="l" t="t" r="r" b="b"/>
              <a:pathLst>
                <a:path w="9166706" h="6316694">
                  <a:moveTo>
                    <a:pt x="0" y="0"/>
                  </a:moveTo>
                  <a:lnTo>
                    <a:pt x="9166706" y="0"/>
                  </a:lnTo>
                  <a:lnTo>
                    <a:pt x="9166706" y="6316693"/>
                  </a:lnTo>
                  <a:lnTo>
                    <a:pt x="0" y="63166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rot="-690495">
              <a:off x="5972426" y="1881504"/>
              <a:ext cx="3185376" cy="2942129"/>
            </a:xfrm>
            <a:custGeom>
              <a:avLst/>
              <a:gdLst/>
              <a:ahLst/>
              <a:cxnLst/>
              <a:rect l="l" t="t" r="r" b="b"/>
              <a:pathLst>
                <a:path w="3185376" h="2942129">
                  <a:moveTo>
                    <a:pt x="0" y="0"/>
                  </a:moveTo>
                  <a:lnTo>
                    <a:pt x="3185376" y="0"/>
                  </a:lnTo>
                  <a:lnTo>
                    <a:pt x="3185376" y="2942129"/>
                  </a:lnTo>
                  <a:lnTo>
                    <a:pt x="0" y="29421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6785449" y="2636829"/>
              <a:ext cx="1559331" cy="1516804"/>
            </a:xfrm>
            <a:custGeom>
              <a:avLst/>
              <a:gdLst/>
              <a:ahLst/>
              <a:cxnLst/>
              <a:rect l="l" t="t" r="r" b="b"/>
              <a:pathLst>
                <a:path w="1559331" h="1516804">
                  <a:moveTo>
                    <a:pt x="0" y="0"/>
                  </a:moveTo>
                  <a:lnTo>
                    <a:pt x="1559331" y="0"/>
                  </a:lnTo>
                  <a:lnTo>
                    <a:pt x="1559331" y="1516804"/>
                  </a:lnTo>
                  <a:lnTo>
                    <a:pt x="0" y="15168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
        <p:nvSpPr>
          <p:cNvPr id="6" name="Freeform 6"/>
          <p:cNvSpPr/>
          <p:nvPr/>
        </p:nvSpPr>
        <p:spPr>
          <a:xfrm rot="-5400000" flipH="1">
            <a:off x="5043854" y="-1125586"/>
            <a:ext cx="8229600" cy="12538172"/>
          </a:xfrm>
          <a:custGeom>
            <a:avLst/>
            <a:gdLst/>
            <a:ahLst/>
            <a:cxnLst/>
            <a:rect l="l" t="t" r="r" b="b"/>
            <a:pathLst>
              <a:path w="8229600" h="12538172">
                <a:moveTo>
                  <a:pt x="8229600" y="0"/>
                </a:moveTo>
                <a:lnTo>
                  <a:pt x="0" y="0"/>
                </a:lnTo>
                <a:lnTo>
                  <a:pt x="0" y="12538172"/>
                </a:lnTo>
                <a:lnTo>
                  <a:pt x="8229600" y="12538172"/>
                </a:lnTo>
                <a:lnTo>
                  <a:pt x="822960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rot="-8729098">
            <a:off x="14734806" y="6783951"/>
            <a:ext cx="3284227" cy="3039403"/>
          </a:xfrm>
          <a:custGeom>
            <a:avLst/>
            <a:gdLst/>
            <a:ahLst/>
            <a:cxnLst/>
            <a:rect l="l" t="t" r="r" b="b"/>
            <a:pathLst>
              <a:path w="3284227" h="3039403">
                <a:moveTo>
                  <a:pt x="0" y="0"/>
                </a:moveTo>
                <a:lnTo>
                  <a:pt x="3284228" y="0"/>
                </a:lnTo>
                <a:lnTo>
                  <a:pt x="3284228" y="3039403"/>
                </a:lnTo>
                <a:lnTo>
                  <a:pt x="0" y="30394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TextBox 8"/>
          <p:cNvSpPr txBox="1"/>
          <p:nvPr/>
        </p:nvSpPr>
        <p:spPr>
          <a:xfrm>
            <a:off x="6455886" y="1538175"/>
            <a:ext cx="5405536" cy="2263186"/>
          </a:xfrm>
          <a:prstGeom prst="rect">
            <a:avLst/>
          </a:prstGeom>
        </p:spPr>
        <p:txBody>
          <a:bodyPr lIns="0" tIns="0" rIns="0" bIns="0" rtlCol="0" anchor="t">
            <a:spAutoFit/>
          </a:bodyPr>
          <a:lstStyle/>
          <a:p>
            <a:pPr algn="ctr">
              <a:lnSpc>
                <a:spcPts val="8999"/>
              </a:lnSpc>
            </a:pPr>
            <a:r>
              <a:rPr lang="en-US" sz="7499">
                <a:solidFill>
                  <a:srgbClr val="5C67B6"/>
                </a:solidFill>
                <a:latin typeface="Fredoka"/>
                <a:ea typeface="Fredoka"/>
                <a:cs typeface="Fredoka"/>
                <a:sym typeface="Fredoka"/>
              </a:rPr>
              <a:t>Welcome to</a:t>
            </a:r>
          </a:p>
        </p:txBody>
      </p:sp>
      <p:sp>
        <p:nvSpPr>
          <p:cNvPr id="9" name="Freeform 9"/>
          <p:cNvSpPr/>
          <p:nvPr/>
        </p:nvSpPr>
        <p:spPr>
          <a:xfrm>
            <a:off x="7835214" y="3572889"/>
            <a:ext cx="2617571" cy="1499154"/>
          </a:xfrm>
          <a:custGeom>
            <a:avLst/>
            <a:gdLst/>
            <a:ahLst/>
            <a:cxnLst/>
            <a:rect l="l" t="t" r="r" b="b"/>
            <a:pathLst>
              <a:path w="2617571" h="1499154">
                <a:moveTo>
                  <a:pt x="0" y="0"/>
                </a:moveTo>
                <a:lnTo>
                  <a:pt x="2617571" y="0"/>
                </a:lnTo>
                <a:lnTo>
                  <a:pt x="2617571" y="1499154"/>
                </a:lnTo>
                <a:lnTo>
                  <a:pt x="0" y="149915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0" name="Freeform 10"/>
          <p:cNvSpPr/>
          <p:nvPr/>
        </p:nvSpPr>
        <p:spPr>
          <a:xfrm rot="1173119">
            <a:off x="14234643" y="-1044154"/>
            <a:ext cx="5350234" cy="5781195"/>
          </a:xfrm>
          <a:custGeom>
            <a:avLst/>
            <a:gdLst/>
            <a:ahLst/>
            <a:cxnLst/>
            <a:rect l="l" t="t" r="r" b="b"/>
            <a:pathLst>
              <a:path w="5350234" h="5781195">
                <a:moveTo>
                  <a:pt x="0" y="0"/>
                </a:moveTo>
                <a:lnTo>
                  <a:pt x="5350233" y="0"/>
                </a:lnTo>
                <a:lnTo>
                  <a:pt x="5350233" y="5781196"/>
                </a:lnTo>
                <a:lnTo>
                  <a:pt x="0" y="578119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1" name="Freeform 11"/>
          <p:cNvSpPr/>
          <p:nvPr/>
        </p:nvSpPr>
        <p:spPr>
          <a:xfrm>
            <a:off x="490910" y="555457"/>
            <a:ext cx="1907151" cy="2394824"/>
          </a:xfrm>
          <a:custGeom>
            <a:avLst/>
            <a:gdLst/>
            <a:ahLst/>
            <a:cxnLst/>
            <a:rect l="l" t="t" r="r" b="b"/>
            <a:pathLst>
              <a:path w="1907151" h="2394824">
                <a:moveTo>
                  <a:pt x="0" y="0"/>
                </a:moveTo>
                <a:lnTo>
                  <a:pt x="1907151" y="0"/>
                </a:lnTo>
                <a:lnTo>
                  <a:pt x="1907151" y="2394825"/>
                </a:lnTo>
                <a:lnTo>
                  <a:pt x="0" y="239482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12" name="TextBox 12"/>
          <p:cNvSpPr txBox="1"/>
          <p:nvPr/>
        </p:nvSpPr>
        <p:spPr>
          <a:xfrm>
            <a:off x="3799033" y="4778040"/>
            <a:ext cx="10636471" cy="2247901"/>
          </a:xfrm>
          <a:prstGeom prst="rect">
            <a:avLst/>
          </a:prstGeom>
        </p:spPr>
        <p:txBody>
          <a:bodyPr lIns="0" tIns="0" rIns="0" bIns="0" rtlCol="0" anchor="t">
            <a:spAutoFit/>
          </a:bodyPr>
          <a:lstStyle/>
          <a:p>
            <a:pPr algn="ctr">
              <a:lnSpc>
                <a:spcPts val="8850"/>
              </a:lnSpc>
            </a:pPr>
            <a:r>
              <a:rPr lang="en-US" sz="7500" dirty="0">
                <a:solidFill>
                  <a:srgbClr val="5C67B6"/>
                </a:solidFill>
                <a:latin typeface="Fredoka"/>
                <a:ea typeface="Fredoka"/>
                <a:cs typeface="Fredoka"/>
                <a:sym typeface="Fredoka"/>
              </a:rPr>
              <a:t>Year 3's Parents Meeting!</a:t>
            </a:r>
          </a:p>
        </p:txBody>
      </p:sp>
      <p:sp>
        <p:nvSpPr>
          <p:cNvPr id="13" name="TextBox 13"/>
          <p:cNvSpPr txBox="1"/>
          <p:nvPr/>
        </p:nvSpPr>
        <p:spPr>
          <a:xfrm>
            <a:off x="3935965" y="7486907"/>
            <a:ext cx="5222689" cy="811530"/>
          </a:xfrm>
          <a:prstGeom prst="rect">
            <a:avLst/>
          </a:prstGeom>
        </p:spPr>
        <p:txBody>
          <a:bodyPr lIns="0" tIns="0" rIns="0" bIns="0" rtlCol="0" anchor="t">
            <a:spAutoFit/>
          </a:bodyPr>
          <a:lstStyle/>
          <a:p>
            <a:pPr algn="l">
              <a:lnSpc>
                <a:spcPts val="6719"/>
              </a:lnSpc>
            </a:pPr>
            <a:r>
              <a:rPr lang="en-US" sz="4799">
                <a:solidFill>
                  <a:srgbClr val="5C67B6"/>
                </a:solidFill>
                <a:latin typeface="Dekko"/>
                <a:ea typeface="Dekko"/>
                <a:cs typeface="Dekko"/>
                <a:sym typeface="Dekko"/>
              </a:rPr>
              <a:t>MISS MURRAY</a:t>
            </a:r>
          </a:p>
        </p:txBody>
      </p:sp>
      <p:sp>
        <p:nvSpPr>
          <p:cNvPr id="14" name="TextBox 14"/>
          <p:cNvSpPr txBox="1"/>
          <p:nvPr/>
        </p:nvSpPr>
        <p:spPr>
          <a:xfrm>
            <a:off x="11047467" y="7486907"/>
            <a:ext cx="3975198" cy="1659255"/>
          </a:xfrm>
          <a:prstGeom prst="rect">
            <a:avLst/>
          </a:prstGeom>
        </p:spPr>
        <p:txBody>
          <a:bodyPr lIns="0" tIns="0" rIns="0" bIns="0" rtlCol="0" anchor="t">
            <a:spAutoFit/>
          </a:bodyPr>
          <a:lstStyle/>
          <a:p>
            <a:pPr algn="r">
              <a:lnSpc>
                <a:spcPts val="6719"/>
              </a:lnSpc>
            </a:pPr>
            <a:r>
              <a:rPr lang="en-US" sz="4800">
                <a:solidFill>
                  <a:srgbClr val="5C67B6"/>
                </a:solidFill>
                <a:latin typeface="Dekko"/>
                <a:ea typeface="Dekko"/>
                <a:cs typeface="Dekko"/>
                <a:sym typeface="Dekko"/>
              </a:rPr>
              <a:t>MRS READ AND MRS KELLEY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D6D9"/>
        </a:solidFill>
        <a:effectLst/>
      </p:bgPr>
    </p:bg>
    <p:spTree>
      <p:nvGrpSpPr>
        <p:cNvPr id="1" name=""/>
        <p:cNvGrpSpPr/>
        <p:nvPr/>
      </p:nvGrpSpPr>
      <p:grpSpPr>
        <a:xfrm>
          <a:off x="0" y="0"/>
          <a:ext cx="0" cy="0"/>
          <a:chOff x="0" y="0"/>
          <a:chExt cx="0" cy="0"/>
        </a:xfrm>
      </p:grpSpPr>
      <p:sp>
        <p:nvSpPr>
          <p:cNvPr id="2" name="Freeform 2"/>
          <p:cNvSpPr/>
          <p:nvPr/>
        </p:nvSpPr>
        <p:spPr>
          <a:xfrm>
            <a:off x="170049" y="2432019"/>
            <a:ext cx="3021530" cy="3032557"/>
          </a:xfrm>
          <a:custGeom>
            <a:avLst/>
            <a:gdLst/>
            <a:ahLst/>
            <a:cxnLst/>
            <a:rect l="l" t="t" r="r" b="b"/>
            <a:pathLst>
              <a:path w="3021530" h="3032557">
                <a:moveTo>
                  <a:pt x="0" y="0"/>
                </a:moveTo>
                <a:lnTo>
                  <a:pt x="3021530" y="0"/>
                </a:lnTo>
                <a:lnTo>
                  <a:pt x="3021530" y="3032558"/>
                </a:lnTo>
                <a:lnTo>
                  <a:pt x="0" y="30325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630006" y="2365416"/>
            <a:ext cx="3184286" cy="3195907"/>
          </a:xfrm>
          <a:custGeom>
            <a:avLst/>
            <a:gdLst/>
            <a:ahLst/>
            <a:cxnLst/>
            <a:rect l="l" t="t" r="r" b="b"/>
            <a:pathLst>
              <a:path w="3184286" h="3195907">
                <a:moveTo>
                  <a:pt x="0" y="0"/>
                </a:moveTo>
                <a:lnTo>
                  <a:pt x="3184286" y="0"/>
                </a:lnTo>
                <a:lnTo>
                  <a:pt x="3184286" y="3195907"/>
                </a:lnTo>
                <a:lnTo>
                  <a:pt x="0" y="31959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14669775" y="-2149605"/>
            <a:ext cx="6321938" cy="6356610"/>
          </a:xfrm>
          <a:custGeom>
            <a:avLst/>
            <a:gdLst/>
            <a:ahLst/>
            <a:cxnLst/>
            <a:rect l="l" t="t" r="r" b="b"/>
            <a:pathLst>
              <a:path w="6321938" h="6356610">
                <a:moveTo>
                  <a:pt x="0" y="0"/>
                </a:moveTo>
                <a:lnTo>
                  <a:pt x="6321938" y="0"/>
                </a:lnTo>
                <a:lnTo>
                  <a:pt x="6321938" y="6356610"/>
                </a:lnTo>
                <a:lnTo>
                  <a:pt x="0" y="63566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389432" y="2786116"/>
            <a:ext cx="2227581" cy="1887875"/>
          </a:xfrm>
          <a:custGeom>
            <a:avLst/>
            <a:gdLst/>
            <a:ahLst/>
            <a:cxnLst/>
            <a:rect l="l" t="t" r="r" b="b"/>
            <a:pathLst>
              <a:path w="2227581" h="1887875">
                <a:moveTo>
                  <a:pt x="0" y="0"/>
                </a:moveTo>
                <a:lnTo>
                  <a:pt x="2227581" y="0"/>
                </a:lnTo>
                <a:lnTo>
                  <a:pt x="2227581" y="1887875"/>
                </a:lnTo>
                <a:lnTo>
                  <a:pt x="0" y="1887875"/>
                </a:lnTo>
                <a:lnTo>
                  <a:pt x="0" y="0"/>
                </a:lnTo>
                <a:close/>
              </a:path>
            </a:pathLst>
          </a:custGeom>
          <a:blipFill>
            <a:blip r:embed="rId8"/>
            <a:stretch>
              <a:fillRect/>
            </a:stretch>
          </a:blipFill>
        </p:spPr>
      </p:sp>
      <p:sp>
        <p:nvSpPr>
          <p:cNvPr id="6" name="Freeform 6"/>
          <p:cNvSpPr/>
          <p:nvPr/>
        </p:nvSpPr>
        <p:spPr>
          <a:xfrm>
            <a:off x="7988042" y="2719968"/>
            <a:ext cx="2515629" cy="2305231"/>
          </a:xfrm>
          <a:custGeom>
            <a:avLst/>
            <a:gdLst/>
            <a:ahLst/>
            <a:cxnLst/>
            <a:rect l="l" t="t" r="r" b="b"/>
            <a:pathLst>
              <a:path w="2515629" h="2305231">
                <a:moveTo>
                  <a:pt x="0" y="0"/>
                </a:moveTo>
                <a:lnTo>
                  <a:pt x="2515629" y="0"/>
                </a:lnTo>
                <a:lnTo>
                  <a:pt x="2515629" y="2305231"/>
                </a:lnTo>
                <a:lnTo>
                  <a:pt x="0" y="23052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TextBox 7"/>
          <p:cNvSpPr txBox="1"/>
          <p:nvPr/>
        </p:nvSpPr>
        <p:spPr>
          <a:xfrm>
            <a:off x="1028700" y="1305128"/>
            <a:ext cx="16235084" cy="824230"/>
          </a:xfrm>
          <a:prstGeom prst="rect">
            <a:avLst/>
          </a:prstGeom>
        </p:spPr>
        <p:txBody>
          <a:bodyPr lIns="0" tIns="0" rIns="0" bIns="0" rtlCol="0" anchor="t">
            <a:spAutoFit/>
          </a:bodyPr>
          <a:lstStyle/>
          <a:p>
            <a:pPr algn="l">
              <a:lnSpc>
                <a:spcPts val="6200"/>
              </a:lnSpc>
            </a:pPr>
            <a:r>
              <a:rPr lang="en-US" sz="6200">
                <a:solidFill>
                  <a:srgbClr val="5C67B6"/>
                </a:solidFill>
                <a:latin typeface="Fredoka"/>
                <a:ea typeface="Fredoka"/>
                <a:cs typeface="Fredoka"/>
                <a:sym typeface="Fredoka"/>
              </a:rPr>
              <a:t>WRITING</a:t>
            </a:r>
          </a:p>
        </p:txBody>
      </p:sp>
      <p:sp>
        <p:nvSpPr>
          <p:cNvPr id="8" name="TextBox 8"/>
          <p:cNvSpPr txBox="1"/>
          <p:nvPr/>
        </p:nvSpPr>
        <p:spPr>
          <a:xfrm>
            <a:off x="170049" y="6818067"/>
            <a:ext cx="7433180" cy="3275259"/>
          </a:xfrm>
          <a:prstGeom prst="rect">
            <a:avLst/>
          </a:prstGeom>
        </p:spPr>
        <p:txBody>
          <a:bodyPr lIns="0" tIns="0" rIns="0" bIns="0" rtlCol="0" anchor="t">
            <a:spAutoFit/>
          </a:bodyPr>
          <a:lstStyle/>
          <a:p>
            <a:pPr marL="930595" lvl="1" indent="-465298" algn="l">
              <a:lnSpc>
                <a:spcPts val="5172"/>
              </a:lnSpc>
              <a:buFont typeface="Arial"/>
              <a:buChar char="•"/>
            </a:pPr>
            <a:r>
              <a:rPr lang="en-US" sz="4310">
                <a:solidFill>
                  <a:srgbClr val="5C67B6"/>
                </a:solidFill>
                <a:latin typeface="Dekko"/>
                <a:ea typeface="Dekko"/>
                <a:cs typeface="Dekko"/>
                <a:sym typeface="Dekko"/>
              </a:rPr>
              <a:t>Model text or story based learning </a:t>
            </a:r>
          </a:p>
          <a:p>
            <a:pPr marL="930595" lvl="1" indent="-465298" algn="l">
              <a:lnSpc>
                <a:spcPts val="5172"/>
              </a:lnSpc>
              <a:buFont typeface="Arial"/>
              <a:buChar char="•"/>
            </a:pPr>
            <a:r>
              <a:rPr lang="en-US" sz="4310">
                <a:solidFill>
                  <a:srgbClr val="5C67B6"/>
                </a:solidFill>
                <a:latin typeface="Dekko"/>
                <a:ea typeface="Dekko"/>
                <a:cs typeface="Dekko"/>
                <a:sym typeface="Dekko"/>
              </a:rPr>
              <a:t>Grammar focus</a:t>
            </a:r>
          </a:p>
          <a:p>
            <a:pPr marL="930595" lvl="1" indent="-465298" algn="l">
              <a:lnSpc>
                <a:spcPts val="5172"/>
              </a:lnSpc>
              <a:buFont typeface="Arial"/>
              <a:buChar char="•"/>
            </a:pPr>
            <a:r>
              <a:rPr lang="en-US" sz="4310">
                <a:solidFill>
                  <a:srgbClr val="5C67B6"/>
                </a:solidFill>
                <a:latin typeface="Dekko"/>
                <a:ea typeface="Dekko"/>
                <a:cs typeface="Dekko"/>
                <a:sym typeface="Dekko"/>
              </a:rPr>
              <a:t>Long date and learning objective.</a:t>
            </a:r>
          </a:p>
        </p:txBody>
      </p:sp>
      <p:sp>
        <p:nvSpPr>
          <p:cNvPr id="9" name="TextBox 9"/>
          <p:cNvSpPr txBox="1"/>
          <p:nvPr/>
        </p:nvSpPr>
        <p:spPr>
          <a:xfrm>
            <a:off x="7630006" y="7165321"/>
            <a:ext cx="7858885" cy="1364691"/>
          </a:xfrm>
          <a:prstGeom prst="rect">
            <a:avLst/>
          </a:prstGeom>
        </p:spPr>
        <p:txBody>
          <a:bodyPr lIns="0" tIns="0" rIns="0" bIns="0" rtlCol="0" anchor="t">
            <a:spAutoFit/>
          </a:bodyPr>
          <a:lstStyle/>
          <a:p>
            <a:pPr marL="980723" lvl="1" indent="-490362" algn="l">
              <a:lnSpc>
                <a:spcPts val="5450"/>
              </a:lnSpc>
              <a:buFont typeface="Arial"/>
              <a:buChar char="•"/>
            </a:pPr>
            <a:r>
              <a:rPr lang="en-US" sz="4542" dirty="0">
                <a:solidFill>
                  <a:srgbClr val="5C67B6"/>
                </a:solidFill>
                <a:latin typeface="Dekko"/>
                <a:ea typeface="Dekko"/>
                <a:cs typeface="Dekko"/>
                <a:sym typeface="Dekko"/>
              </a:rPr>
              <a:t>Handwriting lessons 2 times a week</a:t>
            </a:r>
          </a:p>
        </p:txBody>
      </p:sp>
      <p:sp>
        <p:nvSpPr>
          <p:cNvPr id="10" name="TextBox 10"/>
          <p:cNvSpPr txBox="1"/>
          <p:nvPr/>
        </p:nvSpPr>
        <p:spPr>
          <a:xfrm>
            <a:off x="170049" y="6168983"/>
            <a:ext cx="6043060" cy="558619"/>
          </a:xfrm>
          <a:prstGeom prst="rect">
            <a:avLst/>
          </a:prstGeom>
        </p:spPr>
        <p:txBody>
          <a:bodyPr lIns="0" tIns="0" rIns="0" bIns="0" rtlCol="0" anchor="t">
            <a:spAutoFit/>
          </a:bodyPr>
          <a:lstStyle/>
          <a:p>
            <a:pPr algn="l">
              <a:lnSpc>
                <a:spcPts val="4165"/>
              </a:lnSpc>
            </a:pPr>
            <a:r>
              <a:rPr lang="en-US" sz="4165">
                <a:solidFill>
                  <a:srgbClr val="5C67B6"/>
                </a:solidFill>
                <a:latin typeface="Fredoka"/>
                <a:ea typeface="Fredoka"/>
                <a:cs typeface="Fredoka"/>
                <a:sym typeface="Fredoka"/>
              </a:rPr>
              <a:t>Our lessons</a:t>
            </a:r>
          </a:p>
        </p:txBody>
      </p:sp>
      <p:sp>
        <p:nvSpPr>
          <p:cNvPr id="11" name="TextBox 11"/>
          <p:cNvSpPr txBox="1"/>
          <p:nvPr/>
        </p:nvSpPr>
        <p:spPr>
          <a:xfrm>
            <a:off x="7630006" y="6309093"/>
            <a:ext cx="6368571" cy="583289"/>
          </a:xfrm>
          <a:prstGeom prst="rect">
            <a:avLst/>
          </a:prstGeom>
        </p:spPr>
        <p:txBody>
          <a:bodyPr lIns="0" tIns="0" rIns="0" bIns="0" rtlCol="0" anchor="t">
            <a:spAutoFit/>
          </a:bodyPr>
          <a:lstStyle/>
          <a:p>
            <a:pPr algn="l">
              <a:lnSpc>
                <a:spcPts val="4389"/>
              </a:lnSpc>
            </a:pPr>
            <a:r>
              <a:rPr lang="en-US" sz="4389" dirty="0">
                <a:solidFill>
                  <a:srgbClr val="5C67B6"/>
                </a:solidFill>
                <a:latin typeface="Fredoka"/>
                <a:ea typeface="Fredoka"/>
                <a:cs typeface="Fredoka"/>
                <a:sym typeface="Fredoka"/>
              </a:rPr>
              <a:t>Hand writing</a:t>
            </a:r>
          </a:p>
        </p:txBody>
      </p:sp>
      <p:sp>
        <p:nvSpPr>
          <p:cNvPr id="12" name="Freeform 7">
            <a:extLst>
              <a:ext uri="{FF2B5EF4-FFF2-40B4-BE49-F238E27FC236}">
                <a16:creationId xmlns:a16="http://schemas.microsoft.com/office/drawing/2014/main" id="{0405A377-D33D-4660-ADFF-5F4FE460DB16}"/>
              </a:ext>
            </a:extLst>
          </p:cNvPr>
          <p:cNvSpPr/>
          <p:nvPr/>
        </p:nvSpPr>
        <p:spPr>
          <a:xfrm>
            <a:off x="11886594" y="715511"/>
            <a:ext cx="6725952" cy="4691387"/>
          </a:xfrm>
          <a:custGeom>
            <a:avLst/>
            <a:gdLst/>
            <a:ahLst/>
            <a:cxnLst/>
            <a:rect l="l" t="t" r="r" b="b"/>
            <a:pathLst>
              <a:path w="6725952" h="4691387">
                <a:moveTo>
                  <a:pt x="0" y="0"/>
                </a:moveTo>
                <a:lnTo>
                  <a:pt x="6725952" y="0"/>
                </a:lnTo>
                <a:lnTo>
                  <a:pt x="6725952" y="4691387"/>
                </a:lnTo>
                <a:lnTo>
                  <a:pt x="0" y="469138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3" name="Freeform 9">
            <a:extLst>
              <a:ext uri="{FF2B5EF4-FFF2-40B4-BE49-F238E27FC236}">
                <a16:creationId xmlns:a16="http://schemas.microsoft.com/office/drawing/2014/main" id="{D480AE08-511A-4803-A4FD-7704EC80459C}"/>
              </a:ext>
            </a:extLst>
          </p:cNvPr>
          <p:cNvSpPr/>
          <p:nvPr/>
        </p:nvSpPr>
        <p:spPr>
          <a:xfrm>
            <a:off x="13533403" y="81383"/>
            <a:ext cx="3432335" cy="2312536"/>
          </a:xfrm>
          <a:custGeom>
            <a:avLst/>
            <a:gdLst/>
            <a:ahLst/>
            <a:cxnLst/>
            <a:rect l="l" t="t" r="r" b="b"/>
            <a:pathLst>
              <a:path w="3432335" h="2312536">
                <a:moveTo>
                  <a:pt x="0" y="0"/>
                </a:moveTo>
                <a:lnTo>
                  <a:pt x="3432335" y="0"/>
                </a:lnTo>
                <a:lnTo>
                  <a:pt x="3432335" y="2312536"/>
                </a:lnTo>
                <a:lnTo>
                  <a:pt x="0" y="231253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4" name="TextBox 14">
            <a:extLst>
              <a:ext uri="{FF2B5EF4-FFF2-40B4-BE49-F238E27FC236}">
                <a16:creationId xmlns:a16="http://schemas.microsoft.com/office/drawing/2014/main" id="{936FB3AA-E04A-4B50-BAB9-9A33854340C5}"/>
              </a:ext>
            </a:extLst>
          </p:cNvPr>
          <p:cNvSpPr txBox="1"/>
          <p:nvPr/>
        </p:nvSpPr>
        <p:spPr>
          <a:xfrm>
            <a:off x="12228040" y="2470119"/>
            <a:ext cx="6043060" cy="2154436"/>
          </a:xfrm>
          <a:prstGeom prst="rect">
            <a:avLst/>
          </a:prstGeom>
        </p:spPr>
        <p:txBody>
          <a:bodyPr lIns="0" tIns="0" rIns="0" bIns="0" rtlCol="0" anchor="t">
            <a:spAutoFit/>
          </a:bodyPr>
          <a:lstStyle/>
          <a:p>
            <a:pPr algn="ctr">
              <a:lnSpc>
                <a:spcPts val="4165"/>
              </a:lnSpc>
            </a:pPr>
            <a:r>
              <a:rPr lang="en-US" sz="4165" dirty="0">
                <a:solidFill>
                  <a:srgbClr val="5C67B6"/>
                </a:solidFill>
                <a:latin typeface="Fredoka"/>
                <a:ea typeface="Fredoka"/>
                <a:cs typeface="Fredoka"/>
                <a:sym typeface="Fredoka"/>
              </a:rPr>
              <a:t>Please encourage children to take care over their handwriting at home also.</a:t>
            </a:r>
          </a:p>
        </p:txBody>
      </p:sp>
      <p:sp>
        <p:nvSpPr>
          <p:cNvPr id="21" name="TextBox 9">
            <a:extLst>
              <a:ext uri="{FF2B5EF4-FFF2-40B4-BE49-F238E27FC236}">
                <a16:creationId xmlns:a16="http://schemas.microsoft.com/office/drawing/2014/main" id="{712904B4-BC14-490D-8291-AACE10AF525A}"/>
              </a:ext>
            </a:extLst>
          </p:cNvPr>
          <p:cNvSpPr txBox="1"/>
          <p:nvPr/>
        </p:nvSpPr>
        <p:spPr>
          <a:xfrm>
            <a:off x="7500304" y="9313264"/>
            <a:ext cx="7858885" cy="705321"/>
          </a:xfrm>
          <a:prstGeom prst="rect">
            <a:avLst/>
          </a:prstGeom>
        </p:spPr>
        <p:txBody>
          <a:bodyPr lIns="0" tIns="0" rIns="0" bIns="0" rtlCol="0" anchor="t">
            <a:spAutoFit/>
          </a:bodyPr>
          <a:lstStyle/>
          <a:p>
            <a:pPr marL="980723" lvl="1" indent="-490362" algn="l">
              <a:lnSpc>
                <a:spcPts val="5450"/>
              </a:lnSpc>
              <a:buFont typeface="Arial"/>
              <a:buChar char="•"/>
            </a:pPr>
            <a:r>
              <a:rPr lang="en-US" sz="4542" dirty="0">
                <a:solidFill>
                  <a:srgbClr val="5C67B6"/>
                </a:solidFill>
                <a:latin typeface="Dekko"/>
                <a:ea typeface="Dekko"/>
                <a:cs typeface="Dekko"/>
                <a:sym typeface="Dekko"/>
              </a:rPr>
              <a:t>10 minutes lessons </a:t>
            </a:r>
          </a:p>
        </p:txBody>
      </p:sp>
      <p:sp>
        <p:nvSpPr>
          <p:cNvPr id="22" name="TextBox 11">
            <a:extLst>
              <a:ext uri="{FF2B5EF4-FFF2-40B4-BE49-F238E27FC236}">
                <a16:creationId xmlns:a16="http://schemas.microsoft.com/office/drawing/2014/main" id="{62FBC08D-2F55-4DD5-BBB6-195B124B04C5}"/>
              </a:ext>
            </a:extLst>
          </p:cNvPr>
          <p:cNvSpPr txBox="1"/>
          <p:nvPr/>
        </p:nvSpPr>
        <p:spPr>
          <a:xfrm>
            <a:off x="7630006" y="8575550"/>
            <a:ext cx="6368571" cy="583289"/>
          </a:xfrm>
          <a:prstGeom prst="rect">
            <a:avLst/>
          </a:prstGeom>
        </p:spPr>
        <p:txBody>
          <a:bodyPr lIns="0" tIns="0" rIns="0" bIns="0" rtlCol="0" anchor="t">
            <a:spAutoFit/>
          </a:bodyPr>
          <a:lstStyle/>
          <a:p>
            <a:pPr algn="l">
              <a:lnSpc>
                <a:spcPts val="4389"/>
              </a:lnSpc>
            </a:pPr>
            <a:r>
              <a:rPr lang="en-US" sz="4389" dirty="0">
                <a:solidFill>
                  <a:srgbClr val="5C67B6"/>
                </a:solidFill>
                <a:latin typeface="Fredoka"/>
                <a:ea typeface="Fredoka"/>
                <a:cs typeface="Fredoka"/>
                <a:sym typeface="Fredoka"/>
              </a:rPr>
              <a:t>Spellings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EDF7"/>
        </a:solidFill>
        <a:effectLst/>
      </p:bgPr>
    </p:bg>
    <p:spTree>
      <p:nvGrpSpPr>
        <p:cNvPr id="1" name=""/>
        <p:cNvGrpSpPr/>
        <p:nvPr/>
      </p:nvGrpSpPr>
      <p:grpSpPr>
        <a:xfrm>
          <a:off x="0" y="0"/>
          <a:ext cx="0" cy="0"/>
          <a:chOff x="0" y="0"/>
          <a:chExt cx="0" cy="0"/>
        </a:xfrm>
      </p:grpSpPr>
      <p:sp>
        <p:nvSpPr>
          <p:cNvPr id="2" name="Freeform 2"/>
          <p:cNvSpPr/>
          <p:nvPr/>
        </p:nvSpPr>
        <p:spPr>
          <a:xfrm>
            <a:off x="1921184" y="2129358"/>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521789" y="2129358"/>
            <a:ext cx="2611345" cy="2620875"/>
          </a:xfrm>
          <a:custGeom>
            <a:avLst/>
            <a:gdLst/>
            <a:ahLst/>
            <a:cxnLst/>
            <a:rect l="l" t="t" r="r" b="b"/>
            <a:pathLst>
              <a:path w="2611345" h="2620875">
                <a:moveTo>
                  <a:pt x="0" y="0"/>
                </a:moveTo>
                <a:lnTo>
                  <a:pt x="2611344" y="0"/>
                </a:lnTo>
                <a:lnTo>
                  <a:pt x="2611344" y="2620875"/>
                </a:lnTo>
                <a:lnTo>
                  <a:pt x="0" y="26208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14669775" y="-2149605"/>
            <a:ext cx="6321938" cy="6356610"/>
          </a:xfrm>
          <a:custGeom>
            <a:avLst/>
            <a:gdLst/>
            <a:ahLst/>
            <a:cxnLst/>
            <a:rect l="l" t="t" r="r" b="b"/>
            <a:pathLst>
              <a:path w="6321938" h="6356610">
                <a:moveTo>
                  <a:pt x="0" y="0"/>
                </a:moveTo>
                <a:lnTo>
                  <a:pt x="6321938" y="0"/>
                </a:lnTo>
                <a:lnTo>
                  <a:pt x="6321938" y="6356610"/>
                </a:lnTo>
                <a:lnTo>
                  <a:pt x="0" y="63566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028700" y="1305128"/>
            <a:ext cx="16235084" cy="824230"/>
          </a:xfrm>
          <a:prstGeom prst="rect">
            <a:avLst/>
          </a:prstGeom>
        </p:spPr>
        <p:txBody>
          <a:bodyPr lIns="0" tIns="0" rIns="0" bIns="0" rtlCol="0" anchor="t">
            <a:spAutoFit/>
          </a:bodyPr>
          <a:lstStyle/>
          <a:p>
            <a:pPr algn="l">
              <a:lnSpc>
                <a:spcPts val="6200"/>
              </a:lnSpc>
            </a:pPr>
            <a:r>
              <a:rPr lang="en-US" sz="6200">
                <a:solidFill>
                  <a:srgbClr val="5C67B6"/>
                </a:solidFill>
                <a:latin typeface="Fredoka"/>
                <a:ea typeface="Fredoka"/>
                <a:cs typeface="Fredoka"/>
                <a:sym typeface="Fredoka"/>
              </a:rPr>
              <a:t>HOME LEARNING</a:t>
            </a:r>
          </a:p>
        </p:txBody>
      </p:sp>
      <p:sp>
        <p:nvSpPr>
          <p:cNvPr id="6" name="Freeform 6"/>
          <p:cNvSpPr/>
          <p:nvPr/>
        </p:nvSpPr>
        <p:spPr>
          <a:xfrm>
            <a:off x="13755604" y="2129358"/>
            <a:ext cx="2611345" cy="2620875"/>
          </a:xfrm>
          <a:custGeom>
            <a:avLst/>
            <a:gdLst/>
            <a:ahLst/>
            <a:cxnLst/>
            <a:rect l="l" t="t" r="r" b="b"/>
            <a:pathLst>
              <a:path w="2611345" h="2620875">
                <a:moveTo>
                  <a:pt x="0" y="0"/>
                </a:moveTo>
                <a:lnTo>
                  <a:pt x="2611344" y="0"/>
                </a:lnTo>
                <a:lnTo>
                  <a:pt x="2611344" y="2620875"/>
                </a:lnTo>
                <a:lnTo>
                  <a:pt x="0" y="26208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2230154" y="2354663"/>
            <a:ext cx="1912062" cy="2042256"/>
          </a:xfrm>
          <a:custGeom>
            <a:avLst/>
            <a:gdLst/>
            <a:ahLst/>
            <a:cxnLst/>
            <a:rect l="l" t="t" r="r" b="b"/>
            <a:pathLst>
              <a:path w="1912062" h="2042256">
                <a:moveTo>
                  <a:pt x="0" y="0"/>
                </a:moveTo>
                <a:lnTo>
                  <a:pt x="1912062" y="0"/>
                </a:lnTo>
                <a:lnTo>
                  <a:pt x="1912062" y="2042256"/>
                </a:lnTo>
                <a:lnTo>
                  <a:pt x="0" y="20422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7894868" y="2520889"/>
            <a:ext cx="1920898" cy="1668780"/>
          </a:xfrm>
          <a:custGeom>
            <a:avLst/>
            <a:gdLst/>
            <a:ahLst/>
            <a:cxnLst/>
            <a:rect l="l" t="t" r="r" b="b"/>
            <a:pathLst>
              <a:path w="1920898" h="1668780">
                <a:moveTo>
                  <a:pt x="0" y="0"/>
                </a:moveTo>
                <a:lnTo>
                  <a:pt x="1920898" y="0"/>
                </a:lnTo>
                <a:lnTo>
                  <a:pt x="1920898" y="1668780"/>
                </a:lnTo>
                <a:lnTo>
                  <a:pt x="0" y="16687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a:off x="14008045" y="2482672"/>
            <a:ext cx="2106461" cy="1914247"/>
          </a:xfrm>
          <a:custGeom>
            <a:avLst/>
            <a:gdLst/>
            <a:ahLst/>
            <a:cxnLst/>
            <a:rect l="l" t="t" r="r" b="b"/>
            <a:pathLst>
              <a:path w="2106461" h="1914247">
                <a:moveTo>
                  <a:pt x="0" y="0"/>
                </a:moveTo>
                <a:lnTo>
                  <a:pt x="2106462" y="0"/>
                </a:lnTo>
                <a:lnTo>
                  <a:pt x="2106462" y="1914247"/>
                </a:lnTo>
                <a:lnTo>
                  <a:pt x="0" y="191424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0" name="TextBox 10"/>
          <p:cNvSpPr txBox="1"/>
          <p:nvPr/>
        </p:nvSpPr>
        <p:spPr>
          <a:xfrm>
            <a:off x="-187891" y="5427345"/>
            <a:ext cx="6748154" cy="3013646"/>
          </a:xfrm>
          <a:prstGeom prst="rect">
            <a:avLst/>
          </a:prstGeom>
        </p:spPr>
        <p:txBody>
          <a:bodyPr lIns="0" tIns="0" rIns="0" bIns="0" rtlCol="0" anchor="t">
            <a:spAutoFit/>
          </a:bodyPr>
          <a:lstStyle/>
          <a:p>
            <a:pPr marL="844834" lvl="1" indent="-422417" algn="l">
              <a:lnSpc>
                <a:spcPts val="4695"/>
              </a:lnSpc>
              <a:buFont typeface="Arial"/>
              <a:buChar char="•"/>
            </a:pPr>
            <a:r>
              <a:rPr lang="en-US" sz="3913" dirty="0">
                <a:solidFill>
                  <a:srgbClr val="5C67B6"/>
                </a:solidFill>
                <a:latin typeface="Dekko"/>
                <a:ea typeface="Dekko"/>
                <a:cs typeface="Dekko"/>
                <a:sym typeface="Dekko"/>
              </a:rPr>
              <a:t>Hand in day is </a:t>
            </a:r>
            <a:r>
              <a:rPr lang="en-US" sz="3913" b="1" u="sng" dirty="0">
                <a:solidFill>
                  <a:srgbClr val="5C67B6"/>
                </a:solidFill>
                <a:latin typeface="Dekko"/>
                <a:ea typeface="Dekko"/>
                <a:cs typeface="Dekko"/>
                <a:sym typeface="Dekko"/>
              </a:rPr>
              <a:t>Monday</a:t>
            </a:r>
            <a:r>
              <a:rPr lang="en-US" sz="3913" dirty="0">
                <a:solidFill>
                  <a:srgbClr val="5C67B6"/>
                </a:solidFill>
                <a:latin typeface="Dekko"/>
                <a:ea typeface="Dekko"/>
                <a:cs typeface="Dekko"/>
                <a:sym typeface="Dekko"/>
              </a:rPr>
              <a:t> </a:t>
            </a:r>
          </a:p>
          <a:p>
            <a:pPr marL="844834" lvl="1" indent="-422417" algn="l">
              <a:lnSpc>
                <a:spcPts val="4695"/>
              </a:lnSpc>
              <a:buFont typeface="Arial"/>
              <a:buChar char="•"/>
            </a:pPr>
            <a:r>
              <a:rPr lang="en-US" sz="3913" dirty="0">
                <a:solidFill>
                  <a:srgbClr val="5C67B6"/>
                </a:solidFill>
                <a:latin typeface="Dekko"/>
                <a:ea typeface="Dekko"/>
                <a:cs typeface="Dekko"/>
                <a:sym typeface="Dekko"/>
              </a:rPr>
              <a:t>One activity of your choice should be completed a week</a:t>
            </a:r>
          </a:p>
          <a:p>
            <a:pPr marL="844834" lvl="1" indent="-422417" algn="l">
              <a:lnSpc>
                <a:spcPts val="4695"/>
              </a:lnSpc>
              <a:buFont typeface="Arial"/>
              <a:buChar char="•"/>
            </a:pPr>
            <a:r>
              <a:rPr lang="en-US" sz="3913" dirty="0">
                <a:solidFill>
                  <a:srgbClr val="5C67B6"/>
                </a:solidFill>
                <a:latin typeface="Dekko"/>
                <a:ea typeface="Dekko"/>
                <a:cs typeface="Dekko"/>
                <a:sym typeface="Dekko"/>
              </a:rPr>
              <a:t>There are a range of activities to suit the child</a:t>
            </a:r>
          </a:p>
        </p:txBody>
      </p:sp>
      <p:sp>
        <p:nvSpPr>
          <p:cNvPr id="11" name="TextBox 11"/>
          <p:cNvSpPr txBox="1"/>
          <p:nvPr/>
        </p:nvSpPr>
        <p:spPr>
          <a:xfrm>
            <a:off x="6560262" y="5427345"/>
            <a:ext cx="6769959" cy="2929216"/>
          </a:xfrm>
          <a:prstGeom prst="rect">
            <a:avLst/>
          </a:prstGeom>
        </p:spPr>
        <p:txBody>
          <a:bodyPr lIns="0" tIns="0" rIns="0" bIns="0" rtlCol="0" anchor="t">
            <a:spAutoFit/>
          </a:bodyPr>
          <a:lstStyle/>
          <a:p>
            <a:pPr marL="844834" lvl="1" indent="-422417" algn="l">
              <a:lnSpc>
                <a:spcPts val="4695"/>
              </a:lnSpc>
              <a:buFont typeface="Arial"/>
              <a:buChar char="•"/>
            </a:pPr>
            <a:r>
              <a:rPr lang="en-US" sz="3913">
                <a:solidFill>
                  <a:srgbClr val="5C67B6"/>
                </a:solidFill>
                <a:latin typeface="Dekko"/>
                <a:ea typeface="Dekko"/>
                <a:cs typeface="Dekko"/>
                <a:sym typeface="Dekko"/>
              </a:rPr>
              <a:t>Given out on a Monday </a:t>
            </a:r>
          </a:p>
          <a:p>
            <a:pPr marL="844834" lvl="1" indent="-422417" algn="l">
              <a:lnSpc>
                <a:spcPts val="4695"/>
              </a:lnSpc>
              <a:buFont typeface="Arial"/>
              <a:buChar char="•"/>
            </a:pPr>
            <a:r>
              <a:rPr lang="en-US" sz="3913">
                <a:solidFill>
                  <a:srgbClr val="5C67B6"/>
                </a:solidFill>
                <a:latin typeface="Dekko"/>
                <a:ea typeface="Dekko"/>
                <a:cs typeface="Dekko"/>
                <a:sym typeface="Dekko"/>
              </a:rPr>
              <a:t>Tested on a Friday </a:t>
            </a:r>
          </a:p>
          <a:p>
            <a:pPr marL="844834" lvl="1" indent="-422417" algn="l">
              <a:lnSpc>
                <a:spcPts val="4695"/>
              </a:lnSpc>
              <a:buFont typeface="Arial"/>
              <a:buChar char="•"/>
            </a:pPr>
            <a:r>
              <a:rPr lang="en-US" sz="3913">
                <a:solidFill>
                  <a:srgbClr val="5C67B6"/>
                </a:solidFill>
                <a:latin typeface="Dekko"/>
                <a:ea typeface="Dekko"/>
                <a:cs typeface="Dekko"/>
                <a:sym typeface="Dekko"/>
              </a:rPr>
              <a:t>White Group</a:t>
            </a:r>
          </a:p>
          <a:p>
            <a:pPr marL="844834" lvl="1" indent="-422417" algn="l">
              <a:lnSpc>
                <a:spcPts val="4695"/>
              </a:lnSpc>
              <a:buFont typeface="Arial"/>
              <a:buChar char="•"/>
            </a:pPr>
            <a:r>
              <a:rPr lang="en-US" sz="3913">
                <a:solidFill>
                  <a:srgbClr val="5C67B6"/>
                </a:solidFill>
                <a:latin typeface="Dekko"/>
                <a:ea typeface="Dekko"/>
                <a:cs typeface="Dekko"/>
                <a:sym typeface="Dekko"/>
              </a:rPr>
              <a:t>Yellow Group</a:t>
            </a:r>
          </a:p>
          <a:p>
            <a:pPr marL="844834" lvl="1" indent="-422417" algn="l">
              <a:lnSpc>
                <a:spcPts val="4695"/>
              </a:lnSpc>
              <a:buFont typeface="Arial"/>
              <a:buChar char="•"/>
            </a:pPr>
            <a:r>
              <a:rPr lang="en-US" sz="3913">
                <a:solidFill>
                  <a:srgbClr val="5C67B6"/>
                </a:solidFill>
                <a:latin typeface="Dekko"/>
                <a:ea typeface="Dekko"/>
                <a:cs typeface="Dekko"/>
                <a:sym typeface="Dekko"/>
              </a:rPr>
              <a:t>Blue Group</a:t>
            </a:r>
          </a:p>
        </p:txBody>
      </p:sp>
      <p:sp>
        <p:nvSpPr>
          <p:cNvPr id="12" name="TextBox 12"/>
          <p:cNvSpPr txBox="1"/>
          <p:nvPr/>
        </p:nvSpPr>
        <p:spPr>
          <a:xfrm>
            <a:off x="11724645" y="5427345"/>
            <a:ext cx="6278343" cy="4692460"/>
          </a:xfrm>
          <a:prstGeom prst="rect">
            <a:avLst/>
          </a:prstGeom>
        </p:spPr>
        <p:txBody>
          <a:bodyPr lIns="0" tIns="0" rIns="0" bIns="0" rtlCol="0" anchor="t">
            <a:spAutoFit/>
          </a:bodyPr>
          <a:lstStyle/>
          <a:p>
            <a:pPr marL="844834" lvl="1" indent="-422417" algn="l">
              <a:lnSpc>
                <a:spcPts val="4695"/>
              </a:lnSpc>
              <a:buFont typeface="Arial"/>
              <a:buChar char="•"/>
            </a:pPr>
            <a:r>
              <a:rPr lang="en-US" sz="3913">
                <a:solidFill>
                  <a:srgbClr val="5C67B6"/>
                </a:solidFill>
                <a:latin typeface="Dekko"/>
                <a:ea typeface="Dekko"/>
                <a:cs typeface="Dekko"/>
                <a:sym typeface="Dekko"/>
              </a:rPr>
              <a:t>We ask that children should be reading at home 3 times a week, this can be independently or with an adult.</a:t>
            </a:r>
          </a:p>
          <a:p>
            <a:pPr marL="844834" lvl="1" indent="-422417" algn="l">
              <a:lnSpc>
                <a:spcPts val="4695"/>
              </a:lnSpc>
              <a:buFont typeface="Arial"/>
              <a:buChar char="•"/>
            </a:pPr>
            <a:r>
              <a:rPr lang="en-US" sz="3913">
                <a:solidFill>
                  <a:srgbClr val="5C67B6"/>
                </a:solidFill>
                <a:latin typeface="Dekko"/>
                <a:ea typeface="Dekko"/>
                <a:cs typeface="Dekko"/>
                <a:sym typeface="Dekko"/>
              </a:rPr>
              <a:t>We ask that children access TTRS throughout the week</a:t>
            </a:r>
          </a:p>
        </p:txBody>
      </p:sp>
      <p:sp>
        <p:nvSpPr>
          <p:cNvPr id="13" name="TextBox 13"/>
          <p:cNvSpPr txBox="1"/>
          <p:nvPr/>
        </p:nvSpPr>
        <p:spPr>
          <a:xfrm>
            <a:off x="1028700" y="4816908"/>
            <a:ext cx="5222689" cy="481965"/>
          </a:xfrm>
          <a:prstGeom prst="rect">
            <a:avLst/>
          </a:prstGeom>
        </p:spPr>
        <p:txBody>
          <a:bodyPr lIns="0" tIns="0" rIns="0" bIns="0" rtlCol="0" anchor="t">
            <a:spAutoFit/>
          </a:bodyPr>
          <a:lstStyle/>
          <a:p>
            <a:pPr algn="l">
              <a:lnSpc>
                <a:spcPts val="3600"/>
              </a:lnSpc>
            </a:pPr>
            <a:r>
              <a:rPr lang="en-US" sz="3600">
                <a:solidFill>
                  <a:srgbClr val="5C67B6"/>
                </a:solidFill>
                <a:latin typeface="Fredoka"/>
                <a:ea typeface="Fredoka"/>
                <a:cs typeface="Fredoka"/>
                <a:sym typeface="Fredoka"/>
              </a:rPr>
              <a:t>Home learning menu</a:t>
            </a:r>
          </a:p>
        </p:txBody>
      </p:sp>
      <p:sp>
        <p:nvSpPr>
          <p:cNvPr id="14" name="TextBox 14"/>
          <p:cNvSpPr txBox="1"/>
          <p:nvPr/>
        </p:nvSpPr>
        <p:spPr>
          <a:xfrm>
            <a:off x="7894868" y="4935855"/>
            <a:ext cx="5222689" cy="481965"/>
          </a:xfrm>
          <a:prstGeom prst="rect">
            <a:avLst/>
          </a:prstGeom>
        </p:spPr>
        <p:txBody>
          <a:bodyPr lIns="0" tIns="0" rIns="0" bIns="0" rtlCol="0" anchor="t">
            <a:spAutoFit/>
          </a:bodyPr>
          <a:lstStyle/>
          <a:p>
            <a:pPr algn="l">
              <a:lnSpc>
                <a:spcPts val="3600"/>
              </a:lnSpc>
            </a:pPr>
            <a:r>
              <a:rPr lang="en-US" sz="3600">
                <a:solidFill>
                  <a:srgbClr val="5C67B6"/>
                </a:solidFill>
                <a:latin typeface="Fredoka"/>
                <a:ea typeface="Fredoka"/>
                <a:cs typeface="Fredoka"/>
                <a:sym typeface="Fredoka"/>
              </a:rPr>
              <a:t>Spellings</a:t>
            </a:r>
          </a:p>
        </p:txBody>
      </p:sp>
      <p:sp>
        <p:nvSpPr>
          <p:cNvPr id="15" name="TextBox 15"/>
          <p:cNvSpPr txBox="1"/>
          <p:nvPr/>
        </p:nvSpPr>
        <p:spPr>
          <a:xfrm>
            <a:off x="12780299" y="4816908"/>
            <a:ext cx="5222689" cy="481965"/>
          </a:xfrm>
          <a:prstGeom prst="rect">
            <a:avLst/>
          </a:prstGeom>
        </p:spPr>
        <p:txBody>
          <a:bodyPr lIns="0" tIns="0" rIns="0" bIns="0" rtlCol="0" anchor="t">
            <a:spAutoFit/>
          </a:bodyPr>
          <a:lstStyle/>
          <a:p>
            <a:pPr algn="l">
              <a:lnSpc>
                <a:spcPts val="3600"/>
              </a:lnSpc>
            </a:pPr>
            <a:r>
              <a:rPr lang="en-US" sz="3600">
                <a:solidFill>
                  <a:srgbClr val="5C67B6"/>
                </a:solidFill>
                <a:latin typeface="Fredoka"/>
                <a:ea typeface="Fredoka"/>
                <a:cs typeface="Fredoka"/>
                <a:sym typeface="Fredoka"/>
              </a:rPr>
              <a:t>Reading and TTRS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5E5"/>
        </a:solidFill>
        <a:effectLst/>
      </p:bgPr>
    </p:bg>
    <p:spTree>
      <p:nvGrpSpPr>
        <p:cNvPr id="1" name=""/>
        <p:cNvGrpSpPr/>
        <p:nvPr/>
      </p:nvGrpSpPr>
      <p:grpSpPr>
        <a:xfrm>
          <a:off x="0" y="0"/>
          <a:ext cx="0" cy="0"/>
          <a:chOff x="0" y="0"/>
          <a:chExt cx="0" cy="0"/>
        </a:xfrm>
      </p:grpSpPr>
      <p:sp>
        <p:nvSpPr>
          <p:cNvPr id="4" name="Freeform 4"/>
          <p:cNvSpPr/>
          <p:nvPr/>
        </p:nvSpPr>
        <p:spPr>
          <a:xfrm rot="5400000">
            <a:off x="14669775" y="-2149605"/>
            <a:ext cx="6321938" cy="6356610"/>
          </a:xfrm>
          <a:custGeom>
            <a:avLst/>
            <a:gdLst/>
            <a:ahLst/>
            <a:cxnLst/>
            <a:rect l="l" t="t" r="r" b="b"/>
            <a:pathLst>
              <a:path w="6321938" h="6356610">
                <a:moveTo>
                  <a:pt x="0" y="0"/>
                </a:moveTo>
                <a:lnTo>
                  <a:pt x="6321938" y="0"/>
                </a:lnTo>
                <a:lnTo>
                  <a:pt x="6321938" y="6356610"/>
                </a:lnTo>
                <a:lnTo>
                  <a:pt x="0" y="63566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028700" y="1305128"/>
            <a:ext cx="16235084" cy="824230"/>
          </a:xfrm>
          <a:prstGeom prst="rect">
            <a:avLst/>
          </a:prstGeom>
        </p:spPr>
        <p:txBody>
          <a:bodyPr lIns="0" tIns="0" rIns="0" bIns="0" rtlCol="0" anchor="t">
            <a:spAutoFit/>
          </a:bodyPr>
          <a:lstStyle/>
          <a:p>
            <a:pPr algn="l">
              <a:lnSpc>
                <a:spcPts val="6200"/>
              </a:lnSpc>
            </a:pPr>
            <a:r>
              <a:rPr lang="en-US" sz="6200" dirty="0">
                <a:solidFill>
                  <a:srgbClr val="5C67B6"/>
                </a:solidFill>
                <a:latin typeface="Fredoka"/>
                <a:ea typeface="Fredoka"/>
                <a:cs typeface="Fredoka"/>
                <a:sym typeface="Fredoka"/>
              </a:rPr>
              <a:t>How else can I help at home?</a:t>
            </a:r>
          </a:p>
        </p:txBody>
      </p:sp>
      <p:sp>
        <p:nvSpPr>
          <p:cNvPr id="12" name="Freeform 7">
            <a:extLst>
              <a:ext uri="{FF2B5EF4-FFF2-40B4-BE49-F238E27FC236}">
                <a16:creationId xmlns:a16="http://schemas.microsoft.com/office/drawing/2014/main" id="{0405A377-D33D-4660-ADFF-5F4FE460DB16}"/>
              </a:ext>
            </a:extLst>
          </p:cNvPr>
          <p:cNvSpPr/>
          <p:nvPr/>
        </p:nvSpPr>
        <p:spPr>
          <a:xfrm>
            <a:off x="11886594" y="715511"/>
            <a:ext cx="6725952" cy="4691387"/>
          </a:xfrm>
          <a:custGeom>
            <a:avLst/>
            <a:gdLst/>
            <a:ahLst/>
            <a:cxnLst/>
            <a:rect l="l" t="t" r="r" b="b"/>
            <a:pathLst>
              <a:path w="6725952" h="4691387">
                <a:moveTo>
                  <a:pt x="0" y="0"/>
                </a:moveTo>
                <a:lnTo>
                  <a:pt x="6725952" y="0"/>
                </a:lnTo>
                <a:lnTo>
                  <a:pt x="6725952" y="4691387"/>
                </a:lnTo>
                <a:lnTo>
                  <a:pt x="0" y="46913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9">
            <a:extLst>
              <a:ext uri="{FF2B5EF4-FFF2-40B4-BE49-F238E27FC236}">
                <a16:creationId xmlns:a16="http://schemas.microsoft.com/office/drawing/2014/main" id="{D480AE08-511A-4803-A4FD-7704EC80459C}"/>
              </a:ext>
            </a:extLst>
          </p:cNvPr>
          <p:cNvSpPr/>
          <p:nvPr/>
        </p:nvSpPr>
        <p:spPr>
          <a:xfrm>
            <a:off x="13533403" y="81383"/>
            <a:ext cx="3432335" cy="2312536"/>
          </a:xfrm>
          <a:custGeom>
            <a:avLst/>
            <a:gdLst/>
            <a:ahLst/>
            <a:cxnLst/>
            <a:rect l="l" t="t" r="r" b="b"/>
            <a:pathLst>
              <a:path w="3432335" h="2312536">
                <a:moveTo>
                  <a:pt x="0" y="0"/>
                </a:moveTo>
                <a:lnTo>
                  <a:pt x="3432335" y="0"/>
                </a:lnTo>
                <a:lnTo>
                  <a:pt x="3432335" y="2312536"/>
                </a:lnTo>
                <a:lnTo>
                  <a:pt x="0" y="23125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a:extLst>
              <a:ext uri="{FF2B5EF4-FFF2-40B4-BE49-F238E27FC236}">
                <a16:creationId xmlns:a16="http://schemas.microsoft.com/office/drawing/2014/main" id="{936FB3AA-E04A-4B50-BAB9-9A33854340C5}"/>
              </a:ext>
            </a:extLst>
          </p:cNvPr>
          <p:cNvSpPr txBox="1"/>
          <p:nvPr/>
        </p:nvSpPr>
        <p:spPr>
          <a:xfrm>
            <a:off x="12228040" y="2470119"/>
            <a:ext cx="6043060" cy="1615827"/>
          </a:xfrm>
          <a:prstGeom prst="rect">
            <a:avLst/>
          </a:prstGeom>
        </p:spPr>
        <p:txBody>
          <a:bodyPr lIns="0" tIns="0" rIns="0" bIns="0" rtlCol="0" anchor="t">
            <a:spAutoFit/>
          </a:bodyPr>
          <a:lstStyle/>
          <a:p>
            <a:pPr algn="ctr">
              <a:lnSpc>
                <a:spcPts val="4165"/>
              </a:lnSpc>
            </a:pPr>
            <a:r>
              <a:rPr lang="en-US" sz="4165" dirty="0">
                <a:solidFill>
                  <a:srgbClr val="5C67B6"/>
                </a:solidFill>
                <a:latin typeface="Fredoka"/>
                <a:ea typeface="Fredoka"/>
                <a:cs typeface="Fredoka"/>
                <a:sym typeface="Fredoka"/>
              </a:rPr>
              <a:t>Parents are a child’s first and best </a:t>
            </a:r>
          </a:p>
          <a:p>
            <a:pPr algn="ctr">
              <a:lnSpc>
                <a:spcPts val="4165"/>
              </a:lnSpc>
            </a:pPr>
            <a:r>
              <a:rPr lang="en-US" sz="4165" dirty="0">
                <a:solidFill>
                  <a:srgbClr val="5C67B6"/>
                </a:solidFill>
                <a:latin typeface="Fredoka"/>
                <a:ea typeface="Fredoka"/>
                <a:cs typeface="Fredoka"/>
                <a:sym typeface="Fredoka"/>
              </a:rPr>
              <a:t>teachers!</a:t>
            </a:r>
          </a:p>
        </p:txBody>
      </p:sp>
      <p:sp>
        <p:nvSpPr>
          <p:cNvPr id="15" name="TextBox 14">
            <a:extLst>
              <a:ext uri="{FF2B5EF4-FFF2-40B4-BE49-F238E27FC236}">
                <a16:creationId xmlns:a16="http://schemas.microsoft.com/office/drawing/2014/main" id="{A57A9CBE-3CCA-3216-DC05-9622485641C3}"/>
              </a:ext>
            </a:extLst>
          </p:cNvPr>
          <p:cNvSpPr txBox="1"/>
          <p:nvPr/>
        </p:nvSpPr>
        <p:spPr>
          <a:xfrm>
            <a:off x="1028700" y="2781300"/>
            <a:ext cx="10020300" cy="7294305"/>
          </a:xfrm>
          <a:prstGeom prst="rect">
            <a:avLst/>
          </a:prstGeom>
          <a:solidFill>
            <a:srgbClr val="FFD5E5"/>
          </a:solidFill>
        </p:spPr>
        <p:txBody>
          <a:bodyPr wrap="square" rtlCol="0">
            <a:spAutoFit/>
          </a:bodyPr>
          <a:lstStyle/>
          <a:p>
            <a:r>
              <a:rPr lang="en-GB" sz="3600" dirty="0">
                <a:solidFill>
                  <a:srgbClr val="0070C0"/>
                </a:solidFill>
                <a:latin typeface="Dekko" panose="020B0604020202020204" charset="0"/>
                <a:cs typeface="Dekko" panose="020B0604020202020204" charset="0"/>
              </a:rPr>
              <a:t>Writing shopping lists, diaries, letters in cards</a:t>
            </a:r>
          </a:p>
          <a:p>
            <a:r>
              <a:rPr lang="en-GB" sz="3600" dirty="0">
                <a:solidFill>
                  <a:srgbClr val="0070C0"/>
                </a:solidFill>
                <a:latin typeface="Dekko" panose="020B0604020202020204" charset="0"/>
                <a:cs typeface="Dekko" panose="020B0604020202020204" charset="0"/>
              </a:rPr>
              <a:t>Completing mental maths in shops – working out how much two items may cost, how much change to be expected. </a:t>
            </a:r>
          </a:p>
          <a:p>
            <a:r>
              <a:rPr lang="en-GB" sz="3600" dirty="0">
                <a:solidFill>
                  <a:srgbClr val="0070C0"/>
                </a:solidFill>
                <a:latin typeface="Dekko" panose="020B0604020202020204" charset="0"/>
                <a:cs typeface="Dekko" panose="020B0604020202020204" charset="0"/>
              </a:rPr>
              <a:t>Using analogue clocks in the home – what time is it or setting boundaries using an analogue clock to help them tell the time. </a:t>
            </a:r>
          </a:p>
          <a:p>
            <a:r>
              <a:rPr lang="en-GB" sz="3600" dirty="0">
                <a:solidFill>
                  <a:srgbClr val="0070C0"/>
                </a:solidFill>
                <a:latin typeface="Dekko" panose="020B0604020202020204" charset="0"/>
                <a:cs typeface="Dekko" panose="020B0604020202020204" charset="0"/>
              </a:rPr>
              <a:t>Reading – anything! Asking their opinions on what they have read – spotting mistakes in things is a great game to play! </a:t>
            </a:r>
          </a:p>
          <a:p>
            <a:r>
              <a:rPr lang="en-GB" sz="3600" dirty="0">
                <a:solidFill>
                  <a:srgbClr val="0070C0"/>
                </a:solidFill>
                <a:latin typeface="Dekko" panose="020B0604020202020204" charset="0"/>
                <a:cs typeface="Dekko" panose="020B0604020202020204" charset="0"/>
              </a:rPr>
              <a:t>Talking – talking about the news, what is happening in their life exploring opinions and thoughts and feelings. </a:t>
            </a:r>
          </a:p>
          <a:p>
            <a:endParaRPr lang="en-GB" dirty="0"/>
          </a:p>
          <a:p>
            <a:endParaRPr lang="en-GB" dirty="0"/>
          </a:p>
        </p:txBody>
      </p:sp>
    </p:spTree>
    <p:extLst>
      <p:ext uri="{BB962C8B-B14F-4D97-AF65-F5344CB8AC3E}">
        <p14:creationId xmlns:p14="http://schemas.microsoft.com/office/powerpoint/2010/main" val="23545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rot="-5400000">
            <a:off x="7519353" y="-206204"/>
            <a:ext cx="8196540" cy="10732468"/>
          </a:xfrm>
          <a:custGeom>
            <a:avLst/>
            <a:gdLst/>
            <a:ahLst/>
            <a:cxnLst/>
            <a:rect l="l" t="t" r="r" b="b"/>
            <a:pathLst>
              <a:path w="8196540" h="10732468">
                <a:moveTo>
                  <a:pt x="0" y="0"/>
                </a:moveTo>
                <a:lnTo>
                  <a:pt x="8196540" y="0"/>
                </a:lnTo>
                <a:lnTo>
                  <a:pt x="8196540" y="10732468"/>
                </a:lnTo>
                <a:lnTo>
                  <a:pt x="0" y="10732468"/>
                </a:lnTo>
                <a:lnTo>
                  <a:pt x="0" y="0"/>
                </a:lnTo>
                <a:close/>
              </a:path>
            </a:pathLst>
          </a:custGeom>
          <a:blipFill>
            <a:blip r:embed="rId2">
              <a:extLst>
                <a:ext uri="{96DAC541-7B7A-43D3-8B79-37D633B846F1}">
                  <asvg:svgBlip xmlns:asvg="http://schemas.microsoft.com/office/drawing/2016/SVG/main" r:embed="rId3"/>
                </a:ext>
              </a:extLst>
            </a:blip>
            <a:stretch>
              <a:fillRect r="-11346" b="-2566"/>
            </a:stretch>
          </a:blipFill>
        </p:spPr>
      </p:sp>
      <p:sp>
        <p:nvSpPr>
          <p:cNvPr id="3" name="Freeform 3"/>
          <p:cNvSpPr/>
          <p:nvPr/>
        </p:nvSpPr>
        <p:spPr>
          <a:xfrm>
            <a:off x="15424648" y="1061760"/>
            <a:ext cx="1277926" cy="1718482"/>
          </a:xfrm>
          <a:custGeom>
            <a:avLst/>
            <a:gdLst/>
            <a:ahLst/>
            <a:cxnLst/>
            <a:rect l="l" t="t" r="r" b="b"/>
            <a:pathLst>
              <a:path w="1277926" h="1718482">
                <a:moveTo>
                  <a:pt x="0" y="0"/>
                </a:moveTo>
                <a:lnTo>
                  <a:pt x="1277926" y="0"/>
                </a:lnTo>
                <a:lnTo>
                  <a:pt x="1277926" y="1718483"/>
                </a:lnTo>
                <a:lnTo>
                  <a:pt x="0" y="17184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474438" y="4917960"/>
            <a:ext cx="6054168" cy="6273768"/>
            <a:chOff x="0" y="0"/>
            <a:chExt cx="8072224" cy="8365024"/>
          </a:xfrm>
        </p:grpSpPr>
        <p:sp>
          <p:nvSpPr>
            <p:cNvPr id="5" name="Freeform 5"/>
            <p:cNvSpPr/>
            <p:nvPr/>
          </p:nvSpPr>
          <p:spPr>
            <a:xfrm rot="-10730823">
              <a:off x="54652" y="2825087"/>
              <a:ext cx="5376672" cy="5486400"/>
            </a:xfrm>
            <a:custGeom>
              <a:avLst/>
              <a:gdLst/>
              <a:ahLst/>
              <a:cxnLst/>
              <a:rect l="l" t="t" r="r" b="b"/>
              <a:pathLst>
                <a:path w="5376672" h="5486400">
                  <a:moveTo>
                    <a:pt x="0" y="0"/>
                  </a:moveTo>
                  <a:lnTo>
                    <a:pt x="5376672" y="0"/>
                  </a:lnTo>
                  <a:lnTo>
                    <a:pt x="5376672" y="5486400"/>
                  </a:lnTo>
                  <a:lnTo>
                    <a:pt x="0" y="54864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9181593">
              <a:off x="3922964" y="622653"/>
              <a:ext cx="3566722" cy="3424054"/>
            </a:xfrm>
            <a:custGeom>
              <a:avLst/>
              <a:gdLst/>
              <a:ahLst/>
              <a:cxnLst/>
              <a:rect l="l" t="t" r="r" b="b"/>
              <a:pathLst>
                <a:path w="3566722" h="3424054">
                  <a:moveTo>
                    <a:pt x="0" y="0"/>
                  </a:moveTo>
                  <a:lnTo>
                    <a:pt x="3566723" y="0"/>
                  </a:lnTo>
                  <a:lnTo>
                    <a:pt x="3566723" y="3424053"/>
                  </a:lnTo>
                  <a:lnTo>
                    <a:pt x="0" y="34240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7" name="Freeform 7"/>
          <p:cNvSpPr/>
          <p:nvPr/>
        </p:nvSpPr>
        <p:spPr>
          <a:xfrm rot="-1274703">
            <a:off x="11008125" y="727893"/>
            <a:ext cx="2847139" cy="2634898"/>
          </a:xfrm>
          <a:custGeom>
            <a:avLst/>
            <a:gdLst/>
            <a:ahLst/>
            <a:cxnLst/>
            <a:rect l="l" t="t" r="r" b="b"/>
            <a:pathLst>
              <a:path w="2847139" h="2634898">
                <a:moveTo>
                  <a:pt x="0" y="0"/>
                </a:moveTo>
                <a:lnTo>
                  <a:pt x="2847140" y="0"/>
                </a:lnTo>
                <a:lnTo>
                  <a:pt x="2847140" y="2634898"/>
                </a:lnTo>
                <a:lnTo>
                  <a:pt x="0" y="263489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TextBox 8"/>
          <p:cNvSpPr txBox="1"/>
          <p:nvPr/>
        </p:nvSpPr>
        <p:spPr>
          <a:xfrm>
            <a:off x="1028700" y="1508615"/>
            <a:ext cx="5222689" cy="2526030"/>
          </a:xfrm>
          <a:prstGeom prst="rect">
            <a:avLst/>
          </a:prstGeom>
        </p:spPr>
        <p:txBody>
          <a:bodyPr lIns="0" tIns="0" rIns="0" bIns="0" rtlCol="0" anchor="t">
            <a:spAutoFit/>
          </a:bodyPr>
          <a:lstStyle/>
          <a:p>
            <a:pPr algn="l">
              <a:lnSpc>
                <a:spcPts val="6660"/>
              </a:lnSpc>
            </a:pPr>
            <a:r>
              <a:rPr lang="en-US" sz="6000">
                <a:solidFill>
                  <a:srgbClr val="5C67B6"/>
                </a:solidFill>
                <a:latin typeface="Fredoka"/>
                <a:ea typeface="Fredoka"/>
                <a:cs typeface="Fredoka"/>
                <a:sym typeface="Fredoka"/>
              </a:rPr>
              <a:t>IMPORTANT THINGS TO REMEMBER:</a:t>
            </a:r>
          </a:p>
        </p:txBody>
      </p:sp>
      <p:grpSp>
        <p:nvGrpSpPr>
          <p:cNvPr id="9" name="Group 9"/>
          <p:cNvGrpSpPr/>
          <p:nvPr/>
        </p:nvGrpSpPr>
        <p:grpSpPr>
          <a:xfrm>
            <a:off x="6705600" y="2628900"/>
            <a:ext cx="10303686" cy="7618368"/>
            <a:chOff x="-333352" y="-1161891"/>
            <a:chExt cx="13738248" cy="10157824"/>
          </a:xfrm>
        </p:grpSpPr>
        <p:sp>
          <p:nvSpPr>
            <p:cNvPr id="10" name="TextBox 10"/>
            <p:cNvSpPr txBox="1"/>
            <p:nvPr/>
          </p:nvSpPr>
          <p:spPr>
            <a:xfrm>
              <a:off x="-333352" y="-1161891"/>
              <a:ext cx="13738248" cy="10157824"/>
            </a:xfrm>
            <a:prstGeom prst="rect">
              <a:avLst/>
            </a:prstGeom>
          </p:spPr>
          <p:txBody>
            <a:bodyPr wrap="square" lIns="0" tIns="0" rIns="0" bIns="0" rtlCol="0" anchor="t">
              <a:spAutoFit/>
            </a:bodyPr>
            <a:lstStyle/>
            <a:p>
              <a:pPr algn="l">
                <a:lnSpc>
                  <a:spcPts val="6629"/>
                </a:lnSpc>
              </a:pPr>
              <a:r>
                <a:rPr lang="en-US" sz="5524" dirty="0">
                  <a:solidFill>
                    <a:srgbClr val="5C67B6"/>
                  </a:solidFill>
                  <a:latin typeface="Dekko"/>
                  <a:ea typeface="Dekko"/>
                  <a:cs typeface="Dekko"/>
                  <a:sym typeface="Dekko"/>
                </a:rPr>
                <a:t>PE Days are Mondays and Fridays </a:t>
              </a:r>
            </a:p>
            <a:p>
              <a:pPr algn="l">
                <a:lnSpc>
                  <a:spcPts val="6629"/>
                </a:lnSpc>
              </a:pPr>
              <a:endParaRPr lang="en-US" sz="5524" dirty="0">
                <a:solidFill>
                  <a:srgbClr val="5C67B6"/>
                </a:solidFill>
                <a:latin typeface="Dekko"/>
                <a:ea typeface="Dekko"/>
                <a:cs typeface="Dekko"/>
                <a:sym typeface="Dekko"/>
              </a:endParaRPr>
            </a:p>
            <a:p>
              <a:pPr algn="l">
                <a:lnSpc>
                  <a:spcPts val="6629"/>
                </a:lnSpc>
              </a:pPr>
              <a:r>
                <a:rPr lang="en-US" sz="5524" dirty="0">
                  <a:solidFill>
                    <a:srgbClr val="5C67B6"/>
                  </a:solidFill>
                  <a:latin typeface="Dekko"/>
                  <a:ea typeface="Dekko"/>
                  <a:cs typeface="Dekko"/>
                  <a:sym typeface="Dekko"/>
                </a:rPr>
                <a:t>Reading diaries should be brought into school every day.</a:t>
              </a:r>
            </a:p>
            <a:p>
              <a:pPr>
                <a:lnSpc>
                  <a:spcPts val="6629"/>
                </a:lnSpc>
              </a:pPr>
              <a:r>
                <a:rPr lang="en-US" sz="5524" dirty="0">
                  <a:solidFill>
                    <a:srgbClr val="5C67B6"/>
                  </a:solidFill>
                  <a:latin typeface="Dekko"/>
                  <a:ea typeface="Dekko"/>
                  <a:cs typeface="Dekko"/>
                  <a:sym typeface="Dekko"/>
                </a:rPr>
                <a:t>All the information you get here today can be found on our website: https://www.sacredheart.notts.sch.uk/</a:t>
              </a:r>
            </a:p>
            <a:p>
              <a:pPr algn="l">
                <a:lnSpc>
                  <a:spcPts val="6629"/>
                </a:lnSpc>
              </a:pPr>
              <a:endParaRPr lang="en-US" sz="5524" dirty="0">
                <a:solidFill>
                  <a:srgbClr val="5C67B6"/>
                </a:solidFill>
                <a:latin typeface="Dekko"/>
                <a:ea typeface="Dekko"/>
                <a:cs typeface="Dekko"/>
                <a:sym typeface="Dekko"/>
              </a:endParaRPr>
            </a:p>
          </p:txBody>
        </p:sp>
        <p:sp>
          <p:nvSpPr>
            <p:cNvPr id="11" name="TextBox 11"/>
            <p:cNvSpPr txBox="1"/>
            <p:nvPr/>
          </p:nvSpPr>
          <p:spPr>
            <a:xfrm>
              <a:off x="0" y="7633773"/>
              <a:ext cx="12143996" cy="930179"/>
            </a:xfrm>
            <a:prstGeom prst="rect">
              <a:avLst/>
            </a:prstGeom>
          </p:spPr>
          <p:txBody>
            <a:bodyPr lIns="0" tIns="0" rIns="0" bIns="0" rtlCol="0" anchor="t">
              <a:spAutoFit/>
            </a:bodyPr>
            <a:lstStyle/>
            <a:p>
              <a:pPr algn="l">
                <a:lnSpc>
                  <a:spcPts val="5549"/>
                </a:lnSpc>
              </a:pPr>
              <a:endParaRPr/>
            </a:p>
          </p:txBody>
        </p:sp>
      </p:gr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5E5"/>
        </a:solidFill>
        <a:effectLst/>
      </p:bgPr>
    </p:bg>
    <p:spTree>
      <p:nvGrpSpPr>
        <p:cNvPr id="1" name=""/>
        <p:cNvGrpSpPr/>
        <p:nvPr/>
      </p:nvGrpSpPr>
      <p:grpSpPr>
        <a:xfrm>
          <a:off x="0" y="0"/>
          <a:ext cx="0" cy="0"/>
          <a:chOff x="0" y="0"/>
          <a:chExt cx="0" cy="0"/>
        </a:xfrm>
      </p:grpSpPr>
      <p:sp>
        <p:nvSpPr>
          <p:cNvPr id="2" name="Freeform 2"/>
          <p:cNvSpPr/>
          <p:nvPr/>
        </p:nvSpPr>
        <p:spPr>
          <a:xfrm>
            <a:off x="-1282341" y="-4720899"/>
            <a:ext cx="10454916" cy="10454916"/>
          </a:xfrm>
          <a:custGeom>
            <a:avLst/>
            <a:gdLst/>
            <a:ahLst/>
            <a:cxnLst/>
            <a:rect l="l" t="t" r="r" b="b"/>
            <a:pathLst>
              <a:path w="10454916" h="10454916">
                <a:moveTo>
                  <a:pt x="0" y="0"/>
                </a:moveTo>
                <a:lnTo>
                  <a:pt x="10454916" y="0"/>
                </a:lnTo>
                <a:lnTo>
                  <a:pt x="10454916" y="10454916"/>
                </a:lnTo>
                <a:lnTo>
                  <a:pt x="0" y="104549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144000" y="5734017"/>
            <a:ext cx="10454916" cy="10454916"/>
          </a:xfrm>
          <a:custGeom>
            <a:avLst/>
            <a:gdLst/>
            <a:ahLst/>
            <a:cxnLst/>
            <a:rect l="l" t="t" r="r" b="b"/>
            <a:pathLst>
              <a:path w="10454916" h="10454916">
                <a:moveTo>
                  <a:pt x="0" y="0"/>
                </a:moveTo>
                <a:lnTo>
                  <a:pt x="10454916" y="0"/>
                </a:lnTo>
                <a:lnTo>
                  <a:pt x="10454916" y="10454916"/>
                </a:lnTo>
                <a:lnTo>
                  <a:pt x="0" y="104549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4698004" y="-762905"/>
            <a:ext cx="8891993" cy="10517411"/>
          </a:xfrm>
          <a:custGeom>
            <a:avLst/>
            <a:gdLst/>
            <a:ahLst/>
            <a:cxnLst/>
            <a:rect l="l" t="t" r="r" b="b"/>
            <a:pathLst>
              <a:path w="8891993" h="10517411">
                <a:moveTo>
                  <a:pt x="0" y="0"/>
                </a:moveTo>
                <a:lnTo>
                  <a:pt x="8891992" y="0"/>
                </a:lnTo>
                <a:lnTo>
                  <a:pt x="8891992" y="10517410"/>
                </a:lnTo>
                <a:lnTo>
                  <a:pt x="0" y="10517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212585">
            <a:off x="5905432" y="2046125"/>
            <a:ext cx="1807008" cy="1706259"/>
          </a:xfrm>
          <a:custGeom>
            <a:avLst/>
            <a:gdLst/>
            <a:ahLst/>
            <a:cxnLst/>
            <a:rect l="l" t="t" r="r" b="b"/>
            <a:pathLst>
              <a:path w="1807008" h="1706259">
                <a:moveTo>
                  <a:pt x="0" y="0"/>
                </a:moveTo>
                <a:lnTo>
                  <a:pt x="1807009" y="0"/>
                </a:lnTo>
                <a:lnTo>
                  <a:pt x="1807009" y="1706259"/>
                </a:lnTo>
                <a:lnTo>
                  <a:pt x="0" y="1706259"/>
                </a:lnTo>
                <a:lnTo>
                  <a:pt x="0" y="0"/>
                </a:lnTo>
                <a:close/>
              </a:path>
            </a:pathLst>
          </a:custGeom>
          <a:blipFill>
            <a:blip r:embed="rId6">
              <a:extLst>
                <a:ext uri="{96DAC541-7B7A-43D3-8B79-37D633B846F1}">
                  <asvg:svgBlip xmlns:asvg="http://schemas.microsoft.com/office/drawing/2016/SVG/main" r:embed="rId7"/>
                </a:ext>
              </a:extLst>
            </a:blip>
            <a:stretch>
              <a:fillRect l="-54070" t="-56640"/>
            </a:stretch>
          </a:blipFill>
        </p:spPr>
      </p:sp>
      <p:sp>
        <p:nvSpPr>
          <p:cNvPr id="6" name="Freeform 6"/>
          <p:cNvSpPr/>
          <p:nvPr/>
        </p:nvSpPr>
        <p:spPr>
          <a:xfrm rot="-10602175" flipH="1">
            <a:off x="10481772" y="2195214"/>
            <a:ext cx="1807008" cy="1706259"/>
          </a:xfrm>
          <a:custGeom>
            <a:avLst/>
            <a:gdLst/>
            <a:ahLst/>
            <a:cxnLst/>
            <a:rect l="l" t="t" r="r" b="b"/>
            <a:pathLst>
              <a:path w="1807008" h="1706259">
                <a:moveTo>
                  <a:pt x="1807008" y="0"/>
                </a:moveTo>
                <a:lnTo>
                  <a:pt x="0" y="0"/>
                </a:lnTo>
                <a:lnTo>
                  <a:pt x="0" y="1706259"/>
                </a:lnTo>
                <a:lnTo>
                  <a:pt x="1807008" y="1706259"/>
                </a:lnTo>
                <a:lnTo>
                  <a:pt x="1807008" y="0"/>
                </a:lnTo>
                <a:close/>
              </a:path>
            </a:pathLst>
          </a:custGeom>
          <a:blipFill>
            <a:blip r:embed="rId6">
              <a:extLst>
                <a:ext uri="{96DAC541-7B7A-43D3-8B79-37D633B846F1}">
                  <asvg:svgBlip xmlns:asvg="http://schemas.microsoft.com/office/drawing/2016/SVG/main" r:embed="rId7"/>
                </a:ext>
              </a:extLst>
            </a:blip>
            <a:stretch>
              <a:fillRect l="-54070" t="-56640"/>
            </a:stretch>
          </a:blipFill>
        </p:spPr>
      </p:sp>
      <p:sp>
        <p:nvSpPr>
          <p:cNvPr id="7" name="TextBox 7"/>
          <p:cNvSpPr txBox="1"/>
          <p:nvPr/>
        </p:nvSpPr>
        <p:spPr>
          <a:xfrm>
            <a:off x="6532655" y="3308623"/>
            <a:ext cx="5222689" cy="1706246"/>
          </a:xfrm>
          <a:prstGeom prst="rect">
            <a:avLst/>
          </a:prstGeom>
        </p:spPr>
        <p:txBody>
          <a:bodyPr lIns="0" tIns="0" rIns="0" bIns="0" rtlCol="0" anchor="t">
            <a:spAutoFit/>
          </a:bodyPr>
          <a:lstStyle/>
          <a:p>
            <a:pPr algn="ctr">
              <a:lnSpc>
                <a:spcPts val="12800"/>
              </a:lnSpc>
            </a:pPr>
            <a:r>
              <a:rPr lang="en-US" sz="12800">
                <a:solidFill>
                  <a:srgbClr val="5C67B6"/>
                </a:solidFill>
                <a:latin typeface="Fredoka"/>
                <a:ea typeface="Fredoka"/>
                <a:cs typeface="Fredoka"/>
                <a:sym typeface="Fredoka"/>
              </a:rPr>
              <a:t>Q&amp;A</a:t>
            </a:r>
          </a:p>
        </p:txBody>
      </p:sp>
      <p:sp>
        <p:nvSpPr>
          <p:cNvPr id="8" name="Freeform 8"/>
          <p:cNvSpPr/>
          <p:nvPr/>
        </p:nvSpPr>
        <p:spPr>
          <a:xfrm rot="1030379" flipH="1">
            <a:off x="14472288" y="691164"/>
            <a:ext cx="2988503" cy="2906999"/>
          </a:xfrm>
          <a:custGeom>
            <a:avLst/>
            <a:gdLst/>
            <a:ahLst/>
            <a:cxnLst/>
            <a:rect l="l" t="t" r="r" b="b"/>
            <a:pathLst>
              <a:path w="2988503" h="2906999">
                <a:moveTo>
                  <a:pt x="2988503" y="0"/>
                </a:moveTo>
                <a:lnTo>
                  <a:pt x="0" y="0"/>
                </a:lnTo>
                <a:lnTo>
                  <a:pt x="0" y="2906998"/>
                </a:lnTo>
                <a:lnTo>
                  <a:pt x="2988503" y="2906998"/>
                </a:lnTo>
                <a:lnTo>
                  <a:pt x="2988503"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0" y="6676228"/>
            <a:ext cx="4488111" cy="5164145"/>
          </a:xfrm>
          <a:custGeom>
            <a:avLst/>
            <a:gdLst/>
            <a:ahLst/>
            <a:cxnLst/>
            <a:rect l="l" t="t" r="r" b="b"/>
            <a:pathLst>
              <a:path w="4488111" h="5164145">
                <a:moveTo>
                  <a:pt x="0" y="0"/>
                </a:moveTo>
                <a:lnTo>
                  <a:pt x="4488111" y="0"/>
                </a:lnTo>
                <a:lnTo>
                  <a:pt x="4488111" y="5164144"/>
                </a:lnTo>
                <a:lnTo>
                  <a:pt x="0" y="51641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rot="-5400000">
            <a:off x="7519353" y="-206204"/>
            <a:ext cx="8196540" cy="10732468"/>
          </a:xfrm>
          <a:custGeom>
            <a:avLst/>
            <a:gdLst/>
            <a:ahLst/>
            <a:cxnLst/>
            <a:rect l="l" t="t" r="r" b="b"/>
            <a:pathLst>
              <a:path w="8196540" h="10732468">
                <a:moveTo>
                  <a:pt x="0" y="0"/>
                </a:moveTo>
                <a:lnTo>
                  <a:pt x="8196540" y="0"/>
                </a:lnTo>
                <a:lnTo>
                  <a:pt x="8196540" y="10732468"/>
                </a:lnTo>
                <a:lnTo>
                  <a:pt x="0" y="10732468"/>
                </a:lnTo>
                <a:lnTo>
                  <a:pt x="0" y="0"/>
                </a:lnTo>
                <a:close/>
              </a:path>
            </a:pathLst>
          </a:custGeom>
          <a:blipFill>
            <a:blip r:embed="rId3">
              <a:extLst>
                <a:ext uri="{96DAC541-7B7A-43D3-8B79-37D633B846F1}">
                  <asvg:svgBlip xmlns:asvg="http://schemas.microsoft.com/office/drawing/2016/SVG/main" r:embed="rId4"/>
                </a:ext>
              </a:extLst>
            </a:blip>
            <a:stretch>
              <a:fillRect r="-11346" b="-2566"/>
            </a:stretch>
          </a:blipFill>
        </p:spPr>
      </p:sp>
      <p:sp>
        <p:nvSpPr>
          <p:cNvPr id="3" name="Freeform 3"/>
          <p:cNvSpPr/>
          <p:nvPr/>
        </p:nvSpPr>
        <p:spPr>
          <a:xfrm>
            <a:off x="15424648" y="1061760"/>
            <a:ext cx="1277926" cy="1718482"/>
          </a:xfrm>
          <a:custGeom>
            <a:avLst/>
            <a:gdLst/>
            <a:ahLst/>
            <a:cxnLst/>
            <a:rect l="l" t="t" r="r" b="b"/>
            <a:pathLst>
              <a:path w="1277926" h="1718482">
                <a:moveTo>
                  <a:pt x="0" y="0"/>
                </a:moveTo>
                <a:lnTo>
                  <a:pt x="1277926" y="0"/>
                </a:lnTo>
                <a:lnTo>
                  <a:pt x="1277926" y="1718483"/>
                </a:lnTo>
                <a:lnTo>
                  <a:pt x="0" y="17184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474438" y="4917960"/>
            <a:ext cx="6054168" cy="6273768"/>
            <a:chOff x="0" y="0"/>
            <a:chExt cx="8072224" cy="8365024"/>
          </a:xfrm>
        </p:grpSpPr>
        <p:sp>
          <p:nvSpPr>
            <p:cNvPr id="5" name="Freeform 5"/>
            <p:cNvSpPr/>
            <p:nvPr/>
          </p:nvSpPr>
          <p:spPr>
            <a:xfrm rot="-10730823">
              <a:off x="54652" y="2825087"/>
              <a:ext cx="5376672" cy="5486400"/>
            </a:xfrm>
            <a:custGeom>
              <a:avLst/>
              <a:gdLst/>
              <a:ahLst/>
              <a:cxnLst/>
              <a:rect l="l" t="t" r="r" b="b"/>
              <a:pathLst>
                <a:path w="5376672" h="5486400">
                  <a:moveTo>
                    <a:pt x="0" y="0"/>
                  </a:moveTo>
                  <a:lnTo>
                    <a:pt x="5376672" y="0"/>
                  </a:lnTo>
                  <a:lnTo>
                    <a:pt x="5376672"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9181593">
              <a:off x="3922964" y="622653"/>
              <a:ext cx="3566722" cy="3424054"/>
            </a:xfrm>
            <a:custGeom>
              <a:avLst/>
              <a:gdLst/>
              <a:ahLst/>
              <a:cxnLst/>
              <a:rect l="l" t="t" r="r" b="b"/>
              <a:pathLst>
                <a:path w="3566722" h="3424054">
                  <a:moveTo>
                    <a:pt x="0" y="0"/>
                  </a:moveTo>
                  <a:lnTo>
                    <a:pt x="3566723" y="0"/>
                  </a:lnTo>
                  <a:lnTo>
                    <a:pt x="3566723" y="3424053"/>
                  </a:lnTo>
                  <a:lnTo>
                    <a:pt x="0" y="34240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7" name="Freeform 7"/>
          <p:cNvSpPr/>
          <p:nvPr/>
        </p:nvSpPr>
        <p:spPr>
          <a:xfrm rot="-1274703">
            <a:off x="11008125" y="727893"/>
            <a:ext cx="2847139" cy="2634898"/>
          </a:xfrm>
          <a:custGeom>
            <a:avLst/>
            <a:gdLst/>
            <a:ahLst/>
            <a:cxnLst/>
            <a:rect l="l" t="t" r="r" b="b"/>
            <a:pathLst>
              <a:path w="2847139" h="2634898">
                <a:moveTo>
                  <a:pt x="0" y="0"/>
                </a:moveTo>
                <a:lnTo>
                  <a:pt x="2847140" y="0"/>
                </a:lnTo>
                <a:lnTo>
                  <a:pt x="2847140" y="2634898"/>
                </a:lnTo>
                <a:lnTo>
                  <a:pt x="0" y="26348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TextBox 8"/>
          <p:cNvSpPr txBox="1"/>
          <p:nvPr/>
        </p:nvSpPr>
        <p:spPr>
          <a:xfrm>
            <a:off x="0" y="1508615"/>
            <a:ext cx="6251389" cy="2577629"/>
          </a:xfrm>
          <a:prstGeom prst="rect">
            <a:avLst/>
          </a:prstGeom>
        </p:spPr>
        <p:txBody>
          <a:bodyPr wrap="square" lIns="0" tIns="0" rIns="0" bIns="0" rtlCol="0" anchor="t">
            <a:spAutoFit/>
          </a:bodyPr>
          <a:lstStyle/>
          <a:p>
            <a:pPr algn="l">
              <a:lnSpc>
                <a:spcPts val="6660"/>
              </a:lnSpc>
            </a:pPr>
            <a:r>
              <a:rPr lang="en-US" sz="6000" dirty="0" err="1">
                <a:solidFill>
                  <a:srgbClr val="5C67B6"/>
                </a:solidFill>
                <a:latin typeface="Fredoka"/>
                <a:ea typeface="Fredoka"/>
                <a:cs typeface="Fredoka"/>
                <a:sym typeface="Fredoka"/>
              </a:rPr>
              <a:t>Behaviour</a:t>
            </a:r>
            <a:r>
              <a:rPr lang="en-US" sz="6000" dirty="0">
                <a:solidFill>
                  <a:srgbClr val="5C67B6"/>
                </a:solidFill>
                <a:latin typeface="Fredoka"/>
                <a:ea typeface="Fredoka"/>
                <a:cs typeface="Fredoka"/>
                <a:sym typeface="Fredoka"/>
              </a:rPr>
              <a:t> Policy</a:t>
            </a:r>
          </a:p>
          <a:p>
            <a:pPr algn="l">
              <a:lnSpc>
                <a:spcPts val="6660"/>
              </a:lnSpc>
            </a:pPr>
            <a:endParaRPr lang="en-US" sz="6000" dirty="0">
              <a:solidFill>
                <a:srgbClr val="5C67B6"/>
              </a:solidFill>
              <a:latin typeface="Fredoka"/>
              <a:ea typeface="Fredoka"/>
              <a:cs typeface="Fredoka"/>
              <a:sym typeface="Fredoka"/>
            </a:endParaRPr>
          </a:p>
          <a:p>
            <a:pPr algn="l">
              <a:lnSpc>
                <a:spcPts val="6660"/>
              </a:lnSpc>
            </a:pPr>
            <a:endParaRPr lang="en-US" sz="6000" dirty="0">
              <a:solidFill>
                <a:srgbClr val="5C67B6"/>
              </a:solidFill>
              <a:latin typeface="Fredoka"/>
              <a:ea typeface="Fredoka"/>
              <a:cs typeface="Fredoka"/>
              <a:sym typeface="Fredoka"/>
            </a:endParaRPr>
          </a:p>
        </p:txBody>
      </p:sp>
      <p:grpSp>
        <p:nvGrpSpPr>
          <p:cNvPr id="9" name="Group 9"/>
          <p:cNvGrpSpPr/>
          <p:nvPr/>
        </p:nvGrpSpPr>
        <p:grpSpPr>
          <a:xfrm>
            <a:off x="6955614" y="2247900"/>
            <a:ext cx="9107997" cy="7675382"/>
            <a:chOff x="0" y="-1669891"/>
            <a:chExt cx="12143996" cy="10233843"/>
          </a:xfrm>
        </p:grpSpPr>
        <p:sp>
          <p:nvSpPr>
            <p:cNvPr id="10" name="TextBox 10"/>
            <p:cNvSpPr txBox="1"/>
            <p:nvPr/>
          </p:nvSpPr>
          <p:spPr>
            <a:xfrm>
              <a:off x="0" y="-1669891"/>
              <a:ext cx="12143996" cy="6772282"/>
            </a:xfrm>
            <a:prstGeom prst="rect">
              <a:avLst/>
            </a:prstGeom>
          </p:spPr>
          <p:txBody>
            <a:bodyPr lIns="0" tIns="0" rIns="0" bIns="0" rtlCol="0" anchor="t">
              <a:spAutoFit/>
            </a:bodyPr>
            <a:lstStyle/>
            <a:p>
              <a:pPr algn="l">
                <a:lnSpc>
                  <a:spcPts val="6629"/>
                </a:lnSpc>
              </a:pPr>
              <a:r>
                <a:rPr lang="en-US" sz="5524" dirty="0">
                  <a:solidFill>
                    <a:srgbClr val="5C67B6"/>
                  </a:solidFill>
                  <a:latin typeface="Dekko"/>
                  <a:ea typeface="Dekko"/>
                  <a:cs typeface="Dekko"/>
                  <a:sym typeface="Dekko"/>
                </a:rPr>
                <a:t>Sacred Heart </a:t>
              </a:r>
              <a:r>
                <a:rPr lang="en-US" sz="5524" dirty="0" err="1">
                  <a:solidFill>
                    <a:srgbClr val="5C67B6"/>
                  </a:solidFill>
                  <a:latin typeface="Dekko"/>
                  <a:ea typeface="Dekko"/>
                  <a:cs typeface="Dekko"/>
                  <a:sym typeface="Dekko"/>
                </a:rPr>
                <a:t>Behaviour</a:t>
              </a:r>
              <a:r>
                <a:rPr lang="en-US" sz="5524" dirty="0">
                  <a:solidFill>
                    <a:srgbClr val="5C67B6"/>
                  </a:solidFill>
                  <a:latin typeface="Dekko"/>
                  <a:ea typeface="Dekko"/>
                  <a:cs typeface="Dekko"/>
                  <a:sym typeface="Dekko"/>
                </a:rPr>
                <a:t> Curriculum </a:t>
              </a:r>
            </a:p>
            <a:p>
              <a:pPr algn="l">
                <a:lnSpc>
                  <a:spcPts val="6629"/>
                </a:lnSpc>
              </a:pPr>
              <a:endParaRPr lang="en-US" sz="5524" dirty="0">
                <a:solidFill>
                  <a:srgbClr val="5C67B6"/>
                </a:solidFill>
                <a:latin typeface="Dekko"/>
                <a:ea typeface="Dekko"/>
                <a:cs typeface="Dekko"/>
                <a:sym typeface="Dekko"/>
              </a:endParaRPr>
            </a:p>
            <a:p>
              <a:pPr algn="l">
                <a:lnSpc>
                  <a:spcPts val="6629"/>
                </a:lnSpc>
              </a:pPr>
              <a:r>
                <a:rPr lang="en-US" sz="5524" dirty="0">
                  <a:solidFill>
                    <a:srgbClr val="5C67B6"/>
                  </a:solidFill>
                  <a:latin typeface="Dekko"/>
                  <a:ea typeface="Dekko"/>
                  <a:cs typeface="Dekko"/>
                  <a:sym typeface="Dekko"/>
                </a:rPr>
                <a:t>Politeness Pets </a:t>
              </a:r>
            </a:p>
            <a:p>
              <a:pPr algn="l">
                <a:lnSpc>
                  <a:spcPts val="6629"/>
                </a:lnSpc>
              </a:pPr>
              <a:r>
                <a:rPr lang="en-US" sz="5524" dirty="0">
                  <a:solidFill>
                    <a:srgbClr val="5C67B6"/>
                  </a:solidFill>
                  <a:latin typeface="Dekko"/>
                  <a:ea typeface="Dekko"/>
                  <a:cs typeface="Dekko"/>
                  <a:sym typeface="Dekko"/>
                </a:rPr>
                <a:t>Star Listening </a:t>
              </a:r>
            </a:p>
            <a:p>
              <a:pPr algn="l">
                <a:lnSpc>
                  <a:spcPts val="6629"/>
                </a:lnSpc>
              </a:pPr>
              <a:r>
                <a:rPr lang="en-US" sz="5524" dirty="0">
                  <a:solidFill>
                    <a:srgbClr val="5C67B6"/>
                  </a:solidFill>
                  <a:latin typeface="Dekko"/>
                  <a:ea typeface="Dekko"/>
                  <a:cs typeface="Dekko"/>
                  <a:sym typeface="Dekko"/>
                </a:rPr>
                <a:t>Slow walking </a:t>
              </a:r>
            </a:p>
          </p:txBody>
        </p:sp>
        <p:sp>
          <p:nvSpPr>
            <p:cNvPr id="11" name="TextBox 11"/>
            <p:cNvSpPr txBox="1"/>
            <p:nvPr/>
          </p:nvSpPr>
          <p:spPr>
            <a:xfrm>
              <a:off x="0" y="7633773"/>
              <a:ext cx="12143996" cy="930179"/>
            </a:xfrm>
            <a:prstGeom prst="rect">
              <a:avLst/>
            </a:prstGeom>
          </p:spPr>
          <p:txBody>
            <a:bodyPr lIns="0" tIns="0" rIns="0" bIns="0" rtlCol="0" anchor="t">
              <a:spAutoFit/>
            </a:bodyPr>
            <a:lstStyle/>
            <a:p>
              <a:pPr algn="l">
                <a:lnSpc>
                  <a:spcPts val="5549"/>
                </a:lnSpc>
              </a:pPr>
              <a:endParaRPr/>
            </a:p>
          </p:txBody>
        </p:sp>
      </p:grpSp>
      <p:pic>
        <p:nvPicPr>
          <p:cNvPr id="12" name="Picture 11">
            <a:extLst>
              <a:ext uri="{FF2B5EF4-FFF2-40B4-BE49-F238E27FC236}">
                <a16:creationId xmlns:a16="http://schemas.microsoft.com/office/drawing/2014/main" id="{AB46546E-6BFF-4D18-B2BD-B40490AB561E}"/>
              </a:ext>
            </a:extLst>
          </p:cNvPr>
          <p:cNvPicPr>
            <a:picLocks noChangeAspect="1"/>
          </p:cNvPicPr>
          <p:nvPr/>
        </p:nvPicPr>
        <p:blipFill>
          <a:blip r:embed="rId13"/>
          <a:stretch>
            <a:fillRect/>
          </a:stretch>
        </p:blipFill>
        <p:spPr>
          <a:xfrm>
            <a:off x="7772400" y="7728566"/>
            <a:ext cx="10416338" cy="2443135"/>
          </a:xfrm>
          <a:prstGeom prst="rect">
            <a:avLst/>
          </a:prstGeom>
        </p:spPr>
      </p:pic>
    </p:spTree>
    <p:extLst>
      <p:ext uri="{BB962C8B-B14F-4D97-AF65-F5344CB8AC3E}">
        <p14:creationId xmlns:p14="http://schemas.microsoft.com/office/powerpoint/2010/main" val="4120050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5E5"/>
        </a:solidFill>
        <a:effectLst/>
      </p:bgPr>
    </p:bg>
    <p:spTree>
      <p:nvGrpSpPr>
        <p:cNvPr id="1" name=""/>
        <p:cNvGrpSpPr/>
        <p:nvPr/>
      </p:nvGrpSpPr>
      <p:grpSpPr>
        <a:xfrm>
          <a:off x="0" y="0"/>
          <a:ext cx="0" cy="0"/>
          <a:chOff x="0" y="0"/>
          <a:chExt cx="0" cy="0"/>
        </a:xfrm>
      </p:grpSpPr>
      <p:sp>
        <p:nvSpPr>
          <p:cNvPr id="2" name="Freeform 2"/>
          <p:cNvSpPr/>
          <p:nvPr/>
        </p:nvSpPr>
        <p:spPr>
          <a:xfrm rot="-5400000">
            <a:off x="7519353" y="-206204"/>
            <a:ext cx="8196540" cy="10732468"/>
          </a:xfrm>
          <a:custGeom>
            <a:avLst/>
            <a:gdLst/>
            <a:ahLst/>
            <a:cxnLst/>
            <a:rect l="l" t="t" r="r" b="b"/>
            <a:pathLst>
              <a:path w="8196540" h="10732468">
                <a:moveTo>
                  <a:pt x="0" y="0"/>
                </a:moveTo>
                <a:lnTo>
                  <a:pt x="8196540" y="0"/>
                </a:lnTo>
                <a:lnTo>
                  <a:pt x="8196540" y="10732468"/>
                </a:lnTo>
                <a:lnTo>
                  <a:pt x="0" y="10732468"/>
                </a:lnTo>
                <a:lnTo>
                  <a:pt x="0" y="0"/>
                </a:lnTo>
                <a:close/>
              </a:path>
            </a:pathLst>
          </a:custGeom>
          <a:blipFill>
            <a:blip r:embed="rId3">
              <a:extLst>
                <a:ext uri="{96DAC541-7B7A-43D3-8B79-37D633B846F1}">
                  <asvg:svgBlip xmlns:asvg="http://schemas.microsoft.com/office/drawing/2016/SVG/main" r:embed="rId4"/>
                </a:ext>
              </a:extLst>
            </a:blip>
            <a:stretch>
              <a:fillRect r="-11346" b="-2566"/>
            </a:stretch>
          </a:blipFill>
        </p:spPr>
      </p:sp>
      <p:sp>
        <p:nvSpPr>
          <p:cNvPr id="3" name="Freeform 3"/>
          <p:cNvSpPr/>
          <p:nvPr/>
        </p:nvSpPr>
        <p:spPr>
          <a:xfrm>
            <a:off x="15424648" y="1061760"/>
            <a:ext cx="1277926" cy="1718482"/>
          </a:xfrm>
          <a:custGeom>
            <a:avLst/>
            <a:gdLst/>
            <a:ahLst/>
            <a:cxnLst/>
            <a:rect l="l" t="t" r="r" b="b"/>
            <a:pathLst>
              <a:path w="1277926" h="1718482">
                <a:moveTo>
                  <a:pt x="0" y="0"/>
                </a:moveTo>
                <a:lnTo>
                  <a:pt x="1277926" y="0"/>
                </a:lnTo>
                <a:lnTo>
                  <a:pt x="1277926" y="1718483"/>
                </a:lnTo>
                <a:lnTo>
                  <a:pt x="0" y="17184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474438" y="4917960"/>
            <a:ext cx="6054168" cy="6273768"/>
            <a:chOff x="0" y="0"/>
            <a:chExt cx="8072224" cy="8365024"/>
          </a:xfrm>
        </p:grpSpPr>
        <p:sp>
          <p:nvSpPr>
            <p:cNvPr id="5" name="Freeform 5"/>
            <p:cNvSpPr/>
            <p:nvPr/>
          </p:nvSpPr>
          <p:spPr>
            <a:xfrm rot="-10730823">
              <a:off x="54652" y="2825087"/>
              <a:ext cx="5376672" cy="5486400"/>
            </a:xfrm>
            <a:custGeom>
              <a:avLst/>
              <a:gdLst/>
              <a:ahLst/>
              <a:cxnLst/>
              <a:rect l="l" t="t" r="r" b="b"/>
              <a:pathLst>
                <a:path w="5376672" h="5486400">
                  <a:moveTo>
                    <a:pt x="0" y="0"/>
                  </a:moveTo>
                  <a:lnTo>
                    <a:pt x="5376672" y="0"/>
                  </a:lnTo>
                  <a:lnTo>
                    <a:pt x="5376672"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9181593">
              <a:off x="3922964" y="622653"/>
              <a:ext cx="3566722" cy="3424054"/>
            </a:xfrm>
            <a:custGeom>
              <a:avLst/>
              <a:gdLst/>
              <a:ahLst/>
              <a:cxnLst/>
              <a:rect l="l" t="t" r="r" b="b"/>
              <a:pathLst>
                <a:path w="3566722" h="3424054">
                  <a:moveTo>
                    <a:pt x="0" y="0"/>
                  </a:moveTo>
                  <a:lnTo>
                    <a:pt x="3566723" y="0"/>
                  </a:lnTo>
                  <a:lnTo>
                    <a:pt x="3566723" y="3424053"/>
                  </a:lnTo>
                  <a:lnTo>
                    <a:pt x="0" y="34240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7" name="Freeform 7"/>
          <p:cNvSpPr/>
          <p:nvPr/>
        </p:nvSpPr>
        <p:spPr>
          <a:xfrm rot="-1274703">
            <a:off x="11008125" y="727893"/>
            <a:ext cx="2847139" cy="2634898"/>
          </a:xfrm>
          <a:custGeom>
            <a:avLst/>
            <a:gdLst/>
            <a:ahLst/>
            <a:cxnLst/>
            <a:rect l="l" t="t" r="r" b="b"/>
            <a:pathLst>
              <a:path w="2847139" h="2634898">
                <a:moveTo>
                  <a:pt x="0" y="0"/>
                </a:moveTo>
                <a:lnTo>
                  <a:pt x="2847140" y="0"/>
                </a:lnTo>
                <a:lnTo>
                  <a:pt x="2847140" y="2634898"/>
                </a:lnTo>
                <a:lnTo>
                  <a:pt x="0" y="26348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TextBox 8"/>
          <p:cNvSpPr txBox="1"/>
          <p:nvPr/>
        </p:nvSpPr>
        <p:spPr>
          <a:xfrm>
            <a:off x="0" y="1508615"/>
            <a:ext cx="6251389" cy="1718419"/>
          </a:xfrm>
          <a:prstGeom prst="rect">
            <a:avLst/>
          </a:prstGeom>
        </p:spPr>
        <p:txBody>
          <a:bodyPr wrap="square" lIns="0" tIns="0" rIns="0" bIns="0" rtlCol="0" anchor="t">
            <a:spAutoFit/>
          </a:bodyPr>
          <a:lstStyle/>
          <a:p>
            <a:pPr algn="l">
              <a:lnSpc>
                <a:spcPts val="6660"/>
              </a:lnSpc>
            </a:pPr>
            <a:endParaRPr lang="en-US" sz="6000" dirty="0">
              <a:solidFill>
                <a:srgbClr val="5C67B6"/>
              </a:solidFill>
              <a:latin typeface="Fredoka"/>
              <a:ea typeface="Fredoka"/>
              <a:cs typeface="Fredoka"/>
              <a:sym typeface="Fredoka"/>
            </a:endParaRPr>
          </a:p>
          <a:p>
            <a:pPr algn="l">
              <a:lnSpc>
                <a:spcPts val="6660"/>
              </a:lnSpc>
            </a:pPr>
            <a:r>
              <a:rPr lang="en-US" sz="6000" dirty="0">
                <a:solidFill>
                  <a:srgbClr val="5C67B6"/>
                </a:solidFill>
                <a:latin typeface="Fredoka"/>
                <a:ea typeface="Fredoka"/>
                <a:cs typeface="Fredoka"/>
                <a:sym typeface="Fredoka"/>
              </a:rPr>
              <a:t>Communication</a:t>
            </a:r>
          </a:p>
        </p:txBody>
      </p:sp>
      <p:grpSp>
        <p:nvGrpSpPr>
          <p:cNvPr id="9" name="Group 9"/>
          <p:cNvGrpSpPr/>
          <p:nvPr/>
        </p:nvGrpSpPr>
        <p:grpSpPr>
          <a:xfrm>
            <a:off x="6955614" y="3500318"/>
            <a:ext cx="9107997" cy="6771982"/>
            <a:chOff x="0" y="0"/>
            <a:chExt cx="12143996" cy="9029309"/>
          </a:xfrm>
        </p:grpSpPr>
        <p:sp>
          <p:nvSpPr>
            <p:cNvPr id="10" name="TextBox 10"/>
            <p:cNvSpPr txBox="1"/>
            <p:nvPr/>
          </p:nvSpPr>
          <p:spPr>
            <a:xfrm>
              <a:off x="0" y="0"/>
              <a:ext cx="12143996" cy="9029309"/>
            </a:xfrm>
            <a:prstGeom prst="rect">
              <a:avLst/>
            </a:prstGeom>
          </p:spPr>
          <p:txBody>
            <a:bodyPr lIns="0" tIns="0" rIns="0" bIns="0" rtlCol="0" anchor="t">
              <a:spAutoFit/>
            </a:bodyPr>
            <a:lstStyle/>
            <a:p>
              <a:pPr algn="l">
                <a:lnSpc>
                  <a:spcPts val="6629"/>
                </a:lnSpc>
              </a:pPr>
              <a:endParaRPr lang="en-US" sz="5524" dirty="0">
                <a:solidFill>
                  <a:srgbClr val="5C67B6"/>
                </a:solidFill>
                <a:latin typeface="Dekko"/>
                <a:ea typeface="Dekko"/>
                <a:cs typeface="Dekko"/>
                <a:sym typeface="Dekko"/>
              </a:endParaRPr>
            </a:p>
            <a:p>
              <a:pPr marL="685800" indent="-685800" algn="l">
                <a:lnSpc>
                  <a:spcPts val="6629"/>
                </a:lnSpc>
                <a:buFont typeface="Arial" panose="020B0604020202020204" pitchFamily="34" charset="0"/>
                <a:buChar char="•"/>
              </a:pPr>
              <a:r>
                <a:rPr lang="en-US" sz="5524" dirty="0">
                  <a:solidFill>
                    <a:srgbClr val="5C67B6"/>
                  </a:solidFill>
                  <a:latin typeface="Dekko"/>
                  <a:ea typeface="Dekko"/>
                  <a:cs typeface="Dekko"/>
                  <a:sym typeface="Dekko"/>
                </a:rPr>
                <a:t>Communication goes through the office.</a:t>
              </a:r>
            </a:p>
            <a:p>
              <a:pPr marL="685800" indent="-685800" algn="l">
                <a:lnSpc>
                  <a:spcPts val="6629"/>
                </a:lnSpc>
                <a:buFont typeface="Arial" panose="020B0604020202020204" pitchFamily="34" charset="0"/>
                <a:buChar char="•"/>
              </a:pPr>
              <a:r>
                <a:rPr lang="en-US" sz="5524" dirty="0">
                  <a:solidFill>
                    <a:srgbClr val="5C67B6"/>
                  </a:solidFill>
                  <a:latin typeface="Dekko"/>
                  <a:ea typeface="Dekko"/>
                  <a:cs typeface="Dekko"/>
                  <a:sym typeface="Dekko"/>
                </a:rPr>
                <a:t>Teachers can send out messages.</a:t>
              </a:r>
            </a:p>
            <a:p>
              <a:pPr marL="685800" indent="-685800" algn="l">
                <a:lnSpc>
                  <a:spcPts val="6629"/>
                </a:lnSpc>
                <a:buFont typeface="Arial" panose="020B0604020202020204" pitchFamily="34" charset="0"/>
                <a:buChar char="•"/>
              </a:pPr>
              <a:r>
                <a:rPr lang="en-US" sz="5524" dirty="0">
                  <a:solidFill>
                    <a:srgbClr val="5C67B6"/>
                  </a:solidFill>
                  <a:latin typeface="Dekko"/>
                  <a:ea typeface="Dekko"/>
                  <a:cs typeface="Dekko"/>
                  <a:sym typeface="Dekko"/>
                </a:rPr>
                <a:t>News letter is on the website.</a:t>
              </a:r>
            </a:p>
            <a:p>
              <a:pPr marL="685800" indent="-685800" algn="l">
                <a:lnSpc>
                  <a:spcPts val="6629"/>
                </a:lnSpc>
                <a:buFont typeface="Arial" panose="020B0604020202020204" pitchFamily="34" charset="0"/>
                <a:buChar char="•"/>
              </a:pPr>
              <a:r>
                <a:rPr lang="en-US" sz="5524" dirty="0">
                  <a:solidFill>
                    <a:srgbClr val="5C67B6"/>
                  </a:solidFill>
                  <a:latin typeface="Dekko"/>
                  <a:ea typeface="Dekko"/>
                  <a:cs typeface="Dekko"/>
                  <a:sym typeface="Dekko"/>
                </a:rPr>
                <a:t>PLEASE CHECK ARBOR.</a:t>
              </a:r>
            </a:p>
            <a:p>
              <a:pPr algn="l">
                <a:lnSpc>
                  <a:spcPts val="6629"/>
                </a:lnSpc>
              </a:pPr>
              <a:endParaRPr lang="en-US" sz="5524" dirty="0">
                <a:solidFill>
                  <a:srgbClr val="5C67B6"/>
                </a:solidFill>
                <a:latin typeface="Dekko"/>
                <a:ea typeface="Dekko"/>
                <a:cs typeface="Dekko"/>
                <a:sym typeface="Dekko"/>
              </a:endParaRPr>
            </a:p>
          </p:txBody>
        </p:sp>
        <p:sp>
          <p:nvSpPr>
            <p:cNvPr id="11" name="TextBox 11"/>
            <p:cNvSpPr txBox="1"/>
            <p:nvPr/>
          </p:nvSpPr>
          <p:spPr>
            <a:xfrm>
              <a:off x="0" y="7633773"/>
              <a:ext cx="12143996" cy="930179"/>
            </a:xfrm>
            <a:prstGeom prst="rect">
              <a:avLst/>
            </a:prstGeom>
          </p:spPr>
          <p:txBody>
            <a:bodyPr lIns="0" tIns="0" rIns="0" bIns="0" rtlCol="0" anchor="t">
              <a:spAutoFit/>
            </a:bodyPr>
            <a:lstStyle/>
            <a:p>
              <a:pPr algn="l">
                <a:lnSpc>
                  <a:spcPts val="5549"/>
                </a:lnSpc>
              </a:pPr>
              <a:endParaRPr/>
            </a:p>
          </p:txBody>
        </p:sp>
      </p:grpSp>
    </p:spTree>
    <p:extLst>
      <p:ext uri="{BB962C8B-B14F-4D97-AF65-F5344CB8AC3E}">
        <p14:creationId xmlns:p14="http://schemas.microsoft.com/office/powerpoint/2010/main" val="34277566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a:off x="-4198758" y="-83958"/>
            <a:ext cx="10454916" cy="10454916"/>
          </a:xfrm>
          <a:custGeom>
            <a:avLst/>
            <a:gdLst/>
            <a:ahLst/>
            <a:cxnLst/>
            <a:rect l="l" t="t" r="r" b="b"/>
            <a:pathLst>
              <a:path w="10454916" h="10454916">
                <a:moveTo>
                  <a:pt x="0" y="0"/>
                </a:moveTo>
                <a:lnTo>
                  <a:pt x="10454916" y="0"/>
                </a:lnTo>
                <a:lnTo>
                  <a:pt x="10454916" y="10454916"/>
                </a:lnTo>
                <a:lnTo>
                  <a:pt x="0" y="104549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176963">
            <a:off x="4082216" y="3687146"/>
            <a:ext cx="3214388" cy="1490307"/>
          </a:xfrm>
          <a:custGeom>
            <a:avLst/>
            <a:gdLst/>
            <a:ahLst/>
            <a:cxnLst/>
            <a:rect l="l" t="t" r="r" b="b"/>
            <a:pathLst>
              <a:path w="3214388" h="1490307">
                <a:moveTo>
                  <a:pt x="0" y="0"/>
                </a:moveTo>
                <a:lnTo>
                  <a:pt x="3214388" y="0"/>
                </a:lnTo>
                <a:lnTo>
                  <a:pt x="3214388" y="1490307"/>
                </a:lnTo>
                <a:lnTo>
                  <a:pt x="0" y="1490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flipH="1" flipV="1">
            <a:off x="7816293" y="2517036"/>
            <a:ext cx="10337635" cy="7432535"/>
          </a:xfrm>
          <a:custGeom>
            <a:avLst/>
            <a:gdLst/>
            <a:ahLst/>
            <a:cxnLst/>
            <a:rect l="l" t="t" r="r" b="b"/>
            <a:pathLst>
              <a:path w="10337635" h="7432535">
                <a:moveTo>
                  <a:pt x="10337635" y="7432535"/>
                </a:moveTo>
                <a:lnTo>
                  <a:pt x="0" y="7432535"/>
                </a:lnTo>
                <a:lnTo>
                  <a:pt x="0" y="0"/>
                </a:lnTo>
                <a:lnTo>
                  <a:pt x="10337635" y="0"/>
                </a:lnTo>
                <a:lnTo>
                  <a:pt x="10337635" y="7432535"/>
                </a:lnTo>
                <a:close/>
              </a:path>
            </a:pathLst>
          </a:custGeom>
          <a:blipFill>
            <a:blip r:embed="rId6">
              <a:extLst>
                <a:ext uri="{96DAC541-7B7A-43D3-8B79-37D633B846F1}">
                  <asvg:svgBlip xmlns:asvg="http://schemas.microsoft.com/office/drawing/2016/SVG/main" r:embed="rId7"/>
                </a:ext>
              </a:extLst>
            </a:blip>
            <a:stretch>
              <a:fillRect r="-27884"/>
            </a:stretch>
          </a:blipFill>
        </p:spPr>
      </p:sp>
      <p:sp>
        <p:nvSpPr>
          <p:cNvPr id="5" name="Freeform 5"/>
          <p:cNvSpPr/>
          <p:nvPr/>
        </p:nvSpPr>
        <p:spPr>
          <a:xfrm>
            <a:off x="10759363" y="643632"/>
            <a:ext cx="4451494" cy="1262606"/>
          </a:xfrm>
          <a:custGeom>
            <a:avLst/>
            <a:gdLst/>
            <a:ahLst/>
            <a:cxnLst/>
            <a:rect l="l" t="t" r="r" b="b"/>
            <a:pathLst>
              <a:path w="4451494" h="1262606">
                <a:moveTo>
                  <a:pt x="0" y="0"/>
                </a:moveTo>
                <a:lnTo>
                  <a:pt x="4451495" y="0"/>
                </a:lnTo>
                <a:lnTo>
                  <a:pt x="4451495" y="1262606"/>
                </a:lnTo>
                <a:lnTo>
                  <a:pt x="0" y="12626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flipH="1">
            <a:off x="590034" y="895349"/>
            <a:ext cx="2988503" cy="2906999"/>
          </a:xfrm>
          <a:custGeom>
            <a:avLst/>
            <a:gdLst/>
            <a:ahLst/>
            <a:cxnLst/>
            <a:rect l="l" t="t" r="r" b="b"/>
            <a:pathLst>
              <a:path w="2988503" h="2906999">
                <a:moveTo>
                  <a:pt x="2988503" y="0"/>
                </a:moveTo>
                <a:lnTo>
                  <a:pt x="0" y="0"/>
                </a:lnTo>
                <a:lnTo>
                  <a:pt x="0" y="2906998"/>
                </a:lnTo>
                <a:lnTo>
                  <a:pt x="2988503" y="2906998"/>
                </a:lnTo>
                <a:lnTo>
                  <a:pt x="2988503"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619296" y="6233303"/>
            <a:ext cx="4488111" cy="5164145"/>
          </a:xfrm>
          <a:custGeom>
            <a:avLst/>
            <a:gdLst/>
            <a:ahLst/>
            <a:cxnLst/>
            <a:rect l="l" t="t" r="r" b="b"/>
            <a:pathLst>
              <a:path w="4488111" h="5164145">
                <a:moveTo>
                  <a:pt x="0" y="0"/>
                </a:moveTo>
                <a:lnTo>
                  <a:pt x="4488111" y="0"/>
                </a:lnTo>
                <a:lnTo>
                  <a:pt x="4488111" y="5164145"/>
                </a:lnTo>
                <a:lnTo>
                  <a:pt x="0" y="51641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9186175" y="2444098"/>
            <a:ext cx="7597870" cy="739775"/>
          </a:xfrm>
          <a:prstGeom prst="rect">
            <a:avLst/>
          </a:prstGeom>
        </p:spPr>
        <p:txBody>
          <a:bodyPr lIns="0" tIns="0" rIns="0" bIns="0" rtlCol="0" anchor="t">
            <a:spAutoFit/>
          </a:bodyPr>
          <a:lstStyle/>
          <a:p>
            <a:pPr algn="ctr">
              <a:lnSpc>
                <a:spcPts val="5500"/>
              </a:lnSpc>
            </a:pPr>
            <a:r>
              <a:rPr lang="en-US" sz="5500">
                <a:solidFill>
                  <a:srgbClr val="5C67B6"/>
                </a:solidFill>
                <a:latin typeface="Fredoka"/>
                <a:ea typeface="Fredoka"/>
                <a:cs typeface="Fredoka"/>
                <a:sym typeface="Fredoka"/>
              </a:rPr>
              <a:t>OUR TOPICS</a:t>
            </a:r>
          </a:p>
        </p:txBody>
      </p:sp>
      <p:sp>
        <p:nvSpPr>
          <p:cNvPr id="9" name="TextBox 9"/>
          <p:cNvSpPr txBox="1"/>
          <p:nvPr/>
        </p:nvSpPr>
        <p:spPr>
          <a:xfrm>
            <a:off x="9268843" y="3811872"/>
            <a:ext cx="7597870" cy="5950347"/>
          </a:xfrm>
          <a:prstGeom prst="rect">
            <a:avLst/>
          </a:prstGeom>
        </p:spPr>
        <p:txBody>
          <a:bodyPr lIns="0" tIns="0" rIns="0" bIns="0" rtlCol="0" anchor="t">
            <a:spAutoFit/>
          </a:bodyPr>
          <a:lstStyle/>
          <a:p>
            <a:pPr marL="1036317" lvl="1" indent="-518158" algn="l">
              <a:lnSpc>
                <a:spcPts val="5759"/>
              </a:lnSpc>
              <a:buFont typeface="Arial"/>
              <a:buChar char="•"/>
            </a:pPr>
            <a:r>
              <a:rPr lang="en-US" sz="4799" dirty="0">
                <a:solidFill>
                  <a:srgbClr val="5C67B6"/>
                </a:solidFill>
                <a:latin typeface="Dekko"/>
                <a:ea typeface="Dekko"/>
                <a:cs typeface="Dekko"/>
                <a:sym typeface="Dekko"/>
              </a:rPr>
              <a:t>Stone Age to Iron Age</a:t>
            </a:r>
          </a:p>
          <a:p>
            <a:pPr marL="1036317" lvl="1" indent="-518158" algn="l">
              <a:lnSpc>
                <a:spcPts val="5759"/>
              </a:lnSpc>
              <a:buFont typeface="Arial"/>
              <a:buChar char="•"/>
            </a:pPr>
            <a:r>
              <a:rPr lang="en-US" sz="4799" dirty="0">
                <a:solidFill>
                  <a:srgbClr val="5C67B6"/>
                </a:solidFill>
                <a:latin typeface="Dekko"/>
                <a:ea typeface="Dekko"/>
                <a:cs typeface="Dekko"/>
                <a:sym typeface="Dekko"/>
              </a:rPr>
              <a:t>What makes Britain great</a:t>
            </a:r>
          </a:p>
          <a:p>
            <a:pPr marL="1036317" lvl="1" indent="-518158" algn="l">
              <a:lnSpc>
                <a:spcPts val="5759"/>
              </a:lnSpc>
              <a:buFont typeface="Arial"/>
              <a:buChar char="•"/>
            </a:pPr>
            <a:r>
              <a:rPr lang="en-US" sz="4799" dirty="0">
                <a:solidFill>
                  <a:srgbClr val="5C67B6"/>
                </a:solidFill>
                <a:latin typeface="Dekko"/>
                <a:ea typeface="Dekko"/>
                <a:cs typeface="Dekko"/>
                <a:sym typeface="Dekko"/>
              </a:rPr>
              <a:t>Tremors</a:t>
            </a:r>
          </a:p>
          <a:p>
            <a:pPr marL="1036317" lvl="1" indent="-518158" algn="l">
              <a:lnSpc>
                <a:spcPts val="5759"/>
              </a:lnSpc>
              <a:buFont typeface="Arial"/>
              <a:buChar char="•"/>
            </a:pPr>
            <a:r>
              <a:rPr lang="en-US" sz="4799" dirty="0">
                <a:solidFill>
                  <a:srgbClr val="5C67B6"/>
                </a:solidFill>
                <a:latin typeface="Dekko"/>
                <a:ea typeface="Dekko"/>
                <a:cs typeface="Dekko"/>
                <a:sym typeface="Dekko"/>
              </a:rPr>
              <a:t>What makes the Earth angry</a:t>
            </a:r>
          </a:p>
          <a:p>
            <a:pPr marL="1036317" lvl="1" indent="-518158" algn="l">
              <a:lnSpc>
                <a:spcPts val="5759"/>
              </a:lnSpc>
              <a:buFont typeface="Arial"/>
              <a:buChar char="•"/>
            </a:pPr>
            <a:r>
              <a:rPr lang="en-US" sz="4799" dirty="0">
                <a:solidFill>
                  <a:srgbClr val="5C67B6"/>
                </a:solidFill>
                <a:latin typeface="Dekko"/>
                <a:ea typeface="Dekko"/>
                <a:cs typeface="Dekko"/>
                <a:sym typeface="Dekko"/>
              </a:rPr>
              <a:t>Ancient Greeks </a:t>
            </a:r>
          </a:p>
          <a:p>
            <a:pPr marL="1036317" lvl="1" indent="-518158" algn="l">
              <a:lnSpc>
                <a:spcPts val="5759"/>
              </a:lnSpc>
              <a:buFont typeface="Arial"/>
              <a:buChar char="•"/>
            </a:pPr>
            <a:r>
              <a:rPr lang="en-US" sz="4799" dirty="0">
                <a:solidFill>
                  <a:srgbClr val="5C67B6"/>
                </a:solidFill>
                <a:latin typeface="Dekko"/>
                <a:ea typeface="Dekko"/>
                <a:cs typeface="Dekko"/>
                <a:sym typeface="Dekko"/>
              </a:rPr>
              <a:t>Comparison of East Midlands and Cote </a:t>
            </a:r>
            <a:r>
              <a:rPr lang="en-US" sz="4799" dirty="0" err="1">
                <a:solidFill>
                  <a:srgbClr val="5C67B6"/>
                </a:solidFill>
                <a:latin typeface="Dekko"/>
                <a:ea typeface="Dekko"/>
                <a:cs typeface="Dekko"/>
                <a:sym typeface="Dekko"/>
              </a:rPr>
              <a:t>d’Azure</a:t>
            </a:r>
            <a:endParaRPr lang="en-US" sz="4799" dirty="0">
              <a:solidFill>
                <a:srgbClr val="5C67B6"/>
              </a:solidFill>
              <a:latin typeface="Dekko"/>
              <a:ea typeface="Dekko"/>
              <a:cs typeface="Dekko"/>
              <a:sym typeface="Dekk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a:off x="8171946" y="3356805"/>
            <a:ext cx="10116054" cy="6930195"/>
          </a:xfrm>
          <a:custGeom>
            <a:avLst/>
            <a:gdLst/>
            <a:ahLst/>
            <a:cxnLst/>
            <a:rect l="l" t="t" r="r" b="b"/>
            <a:pathLst>
              <a:path w="10116054" h="6930195">
                <a:moveTo>
                  <a:pt x="0" y="0"/>
                </a:moveTo>
                <a:lnTo>
                  <a:pt x="10116054" y="0"/>
                </a:lnTo>
                <a:lnTo>
                  <a:pt x="10116054" y="6930195"/>
                </a:lnTo>
                <a:lnTo>
                  <a:pt x="0" y="6930195"/>
                </a:lnTo>
                <a:lnTo>
                  <a:pt x="0" y="0"/>
                </a:lnTo>
                <a:close/>
              </a:path>
            </a:pathLst>
          </a:custGeom>
          <a:blipFill>
            <a:blip r:embed="rId2"/>
            <a:stretch>
              <a:fillRect/>
            </a:stretch>
          </a:blipFill>
        </p:spPr>
      </p:sp>
      <p:sp>
        <p:nvSpPr>
          <p:cNvPr id="3" name="Freeform 3"/>
          <p:cNvSpPr/>
          <p:nvPr/>
        </p:nvSpPr>
        <p:spPr>
          <a:xfrm>
            <a:off x="0" y="0"/>
            <a:ext cx="11174064" cy="7684818"/>
          </a:xfrm>
          <a:custGeom>
            <a:avLst/>
            <a:gdLst/>
            <a:ahLst/>
            <a:cxnLst/>
            <a:rect l="l" t="t" r="r" b="b"/>
            <a:pathLst>
              <a:path w="11174064" h="7684818">
                <a:moveTo>
                  <a:pt x="0" y="0"/>
                </a:moveTo>
                <a:lnTo>
                  <a:pt x="11174064" y="0"/>
                </a:lnTo>
                <a:lnTo>
                  <a:pt x="11174064" y="7684818"/>
                </a:lnTo>
                <a:lnTo>
                  <a:pt x="0" y="7684818"/>
                </a:lnTo>
                <a:lnTo>
                  <a:pt x="0" y="0"/>
                </a:lnTo>
                <a:close/>
              </a:path>
            </a:pathLst>
          </a:custGeom>
          <a:blipFill>
            <a:blip r:embed="rId3"/>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5E5"/>
        </a:solidFill>
        <a:effectLst/>
      </p:bgPr>
    </p:bg>
    <p:spTree>
      <p:nvGrpSpPr>
        <p:cNvPr id="1" name=""/>
        <p:cNvGrpSpPr/>
        <p:nvPr/>
      </p:nvGrpSpPr>
      <p:grpSpPr>
        <a:xfrm>
          <a:off x="0" y="0"/>
          <a:ext cx="0" cy="0"/>
          <a:chOff x="0" y="0"/>
          <a:chExt cx="0" cy="0"/>
        </a:xfrm>
      </p:grpSpPr>
      <p:sp>
        <p:nvSpPr>
          <p:cNvPr id="2" name="Freeform 2"/>
          <p:cNvSpPr/>
          <p:nvPr/>
        </p:nvSpPr>
        <p:spPr>
          <a:xfrm rot="-5400000">
            <a:off x="7519353" y="-206204"/>
            <a:ext cx="8196540" cy="10732468"/>
          </a:xfrm>
          <a:custGeom>
            <a:avLst/>
            <a:gdLst/>
            <a:ahLst/>
            <a:cxnLst/>
            <a:rect l="l" t="t" r="r" b="b"/>
            <a:pathLst>
              <a:path w="8196540" h="10732468">
                <a:moveTo>
                  <a:pt x="0" y="0"/>
                </a:moveTo>
                <a:lnTo>
                  <a:pt x="8196540" y="0"/>
                </a:lnTo>
                <a:lnTo>
                  <a:pt x="8196540" y="10732468"/>
                </a:lnTo>
                <a:lnTo>
                  <a:pt x="0" y="10732468"/>
                </a:lnTo>
                <a:lnTo>
                  <a:pt x="0" y="0"/>
                </a:lnTo>
                <a:close/>
              </a:path>
            </a:pathLst>
          </a:custGeom>
          <a:blipFill>
            <a:blip r:embed="rId3">
              <a:extLst>
                <a:ext uri="{96DAC541-7B7A-43D3-8B79-37D633B846F1}">
                  <asvg:svgBlip xmlns:asvg="http://schemas.microsoft.com/office/drawing/2016/SVG/main" r:embed="rId4"/>
                </a:ext>
              </a:extLst>
            </a:blip>
            <a:stretch>
              <a:fillRect r="-11346" b="-2566"/>
            </a:stretch>
          </a:blipFill>
        </p:spPr>
      </p:sp>
      <p:sp>
        <p:nvSpPr>
          <p:cNvPr id="3" name="Freeform 3"/>
          <p:cNvSpPr/>
          <p:nvPr/>
        </p:nvSpPr>
        <p:spPr>
          <a:xfrm>
            <a:off x="15424648" y="1061760"/>
            <a:ext cx="1277926" cy="1718482"/>
          </a:xfrm>
          <a:custGeom>
            <a:avLst/>
            <a:gdLst/>
            <a:ahLst/>
            <a:cxnLst/>
            <a:rect l="l" t="t" r="r" b="b"/>
            <a:pathLst>
              <a:path w="1277926" h="1718482">
                <a:moveTo>
                  <a:pt x="0" y="0"/>
                </a:moveTo>
                <a:lnTo>
                  <a:pt x="1277926" y="0"/>
                </a:lnTo>
                <a:lnTo>
                  <a:pt x="1277926" y="1718483"/>
                </a:lnTo>
                <a:lnTo>
                  <a:pt x="0" y="17184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474438" y="4917960"/>
            <a:ext cx="6054168" cy="6273768"/>
            <a:chOff x="0" y="0"/>
            <a:chExt cx="8072224" cy="8365024"/>
          </a:xfrm>
        </p:grpSpPr>
        <p:sp>
          <p:nvSpPr>
            <p:cNvPr id="5" name="Freeform 5"/>
            <p:cNvSpPr/>
            <p:nvPr/>
          </p:nvSpPr>
          <p:spPr>
            <a:xfrm rot="-10730823">
              <a:off x="54652" y="2825087"/>
              <a:ext cx="5376672" cy="5486400"/>
            </a:xfrm>
            <a:custGeom>
              <a:avLst/>
              <a:gdLst/>
              <a:ahLst/>
              <a:cxnLst/>
              <a:rect l="l" t="t" r="r" b="b"/>
              <a:pathLst>
                <a:path w="5376672" h="5486400">
                  <a:moveTo>
                    <a:pt x="0" y="0"/>
                  </a:moveTo>
                  <a:lnTo>
                    <a:pt x="5376672" y="0"/>
                  </a:lnTo>
                  <a:lnTo>
                    <a:pt x="5376672"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9181593">
              <a:off x="3922964" y="622653"/>
              <a:ext cx="3566722" cy="3424054"/>
            </a:xfrm>
            <a:custGeom>
              <a:avLst/>
              <a:gdLst/>
              <a:ahLst/>
              <a:cxnLst/>
              <a:rect l="l" t="t" r="r" b="b"/>
              <a:pathLst>
                <a:path w="3566722" h="3424054">
                  <a:moveTo>
                    <a:pt x="0" y="0"/>
                  </a:moveTo>
                  <a:lnTo>
                    <a:pt x="3566723" y="0"/>
                  </a:lnTo>
                  <a:lnTo>
                    <a:pt x="3566723" y="3424053"/>
                  </a:lnTo>
                  <a:lnTo>
                    <a:pt x="0" y="34240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7" name="Freeform 7"/>
          <p:cNvSpPr/>
          <p:nvPr/>
        </p:nvSpPr>
        <p:spPr>
          <a:xfrm rot="-1274703">
            <a:off x="11008125" y="727893"/>
            <a:ext cx="2847139" cy="2634898"/>
          </a:xfrm>
          <a:custGeom>
            <a:avLst/>
            <a:gdLst/>
            <a:ahLst/>
            <a:cxnLst/>
            <a:rect l="l" t="t" r="r" b="b"/>
            <a:pathLst>
              <a:path w="2847139" h="2634898">
                <a:moveTo>
                  <a:pt x="0" y="0"/>
                </a:moveTo>
                <a:lnTo>
                  <a:pt x="2847140" y="0"/>
                </a:lnTo>
                <a:lnTo>
                  <a:pt x="2847140" y="2634898"/>
                </a:lnTo>
                <a:lnTo>
                  <a:pt x="0" y="26348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TextBox 8"/>
          <p:cNvSpPr txBox="1"/>
          <p:nvPr/>
        </p:nvSpPr>
        <p:spPr>
          <a:xfrm>
            <a:off x="0" y="1508615"/>
            <a:ext cx="6251389" cy="3436838"/>
          </a:xfrm>
          <a:prstGeom prst="rect">
            <a:avLst/>
          </a:prstGeom>
        </p:spPr>
        <p:txBody>
          <a:bodyPr wrap="square" lIns="0" tIns="0" rIns="0" bIns="0" rtlCol="0" anchor="t">
            <a:spAutoFit/>
          </a:bodyPr>
          <a:lstStyle/>
          <a:p>
            <a:pPr algn="l">
              <a:lnSpc>
                <a:spcPts val="6660"/>
              </a:lnSpc>
            </a:pPr>
            <a:r>
              <a:rPr lang="en-US" sz="6000" dirty="0">
                <a:solidFill>
                  <a:srgbClr val="5C67B6"/>
                </a:solidFill>
                <a:latin typeface="Fredoka"/>
                <a:ea typeface="Fredoka"/>
                <a:cs typeface="Fredoka"/>
                <a:sym typeface="Fredoka"/>
              </a:rPr>
              <a:t>Religious Education</a:t>
            </a:r>
          </a:p>
          <a:p>
            <a:pPr algn="l">
              <a:lnSpc>
                <a:spcPts val="6660"/>
              </a:lnSpc>
            </a:pPr>
            <a:endParaRPr lang="en-US" sz="6000" dirty="0">
              <a:solidFill>
                <a:srgbClr val="5C67B6"/>
              </a:solidFill>
              <a:latin typeface="Fredoka"/>
              <a:ea typeface="Fredoka"/>
              <a:cs typeface="Fredoka"/>
              <a:sym typeface="Fredoka"/>
            </a:endParaRPr>
          </a:p>
          <a:p>
            <a:pPr algn="l">
              <a:lnSpc>
                <a:spcPts val="6660"/>
              </a:lnSpc>
            </a:pPr>
            <a:endParaRPr lang="en-US" sz="6000" dirty="0">
              <a:solidFill>
                <a:srgbClr val="5C67B6"/>
              </a:solidFill>
              <a:latin typeface="Fredoka"/>
              <a:ea typeface="Fredoka"/>
              <a:cs typeface="Fredoka"/>
              <a:sym typeface="Fredoka"/>
            </a:endParaRPr>
          </a:p>
        </p:txBody>
      </p:sp>
      <p:grpSp>
        <p:nvGrpSpPr>
          <p:cNvPr id="9" name="Group 9"/>
          <p:cNvGrpSpPr/>
          <p:nvPr/>
        </p:nvGrpSpPr>
        <p:grpSpPr>
          <a:xfrm>
            <a:off x="6955614" y="1508615"/>
            <a:ext cx="9107997" cy="8414667"/>
            <a:chOff x="0" y="0"/>
            <a:chExt cx="12143996" cy="8563952"/>
          </a:xfrm>
        </p:grpSpPr>
        <p:sp>
          <p:nvSpPr>
            <p:cNvPr id="10" name="TextBox 10"/>
            <p:cNvSpPr txBox="1"/>
            <p:nvPr/>
          </p:nvSpPr>
          <p:spPr>
            <a:xfrm>
              <a:off x="0" y="0"/>
              <a:ext cx="12143996" cy="6892124"/>
            </a:xfrm>
            <a:prstGeom prst="rect">
              <a:avLst/>
            </a:prstGeom>
          </p:spPr>
          <p:txBody>
            <a:bodyPr lIns="0" tIns="0" rIns="0" bIns="0" rtlCol="0" anchor="t">
              <a:spAutoFit/>
            </a:bodyPr>
            <a:lstStyle/>
            <a:p>
              <a:pPr algn="l">
                <a:lnSpc>
                  <a:spcPts val="6629"/>
                </a:lnSpc>
              </a:pPr>
              <a:r>
                <a:rPr lang="en-US" sz="5524" dirty="0">
                  <a:solidFill>
                    <a:srgbClr val="5C67B6"/>
                  </a:solidFill>
                  <a:latin typeface="Dekko"/>
                  <a:ea typeface="Dekko"/>
                  <a:cs typeface="Dekko"/>
                  <a:sym typeface="Dekko"/>
                </a:rPr>
                <a:t>We are currently trialing the new Religious Education Directory. </a:t>
              </a:r>
            </a:p>
            <a:p>
              <a:pPr algn="l">
                <a:lnSpc>
                  <a:spcPts val="6629"/>
                </a:lnSpc>
              </a:pPr>
              <a:endParaRPr lang="en-US" sz="5524" dirty="0">
                <a:solidFill>
                  <a:srgbClr val="5C67B6"/>
                </a:solidFill>
                <a:latin typeface="Dekko"/>
                <a:ea typeface="Dekko"/>
                <a:cs typeface="Dekko"/>
                <a:sym typeface="Dekko"/>
              </a:endParaRPr>
            </a:p>
            <a:p>
              <a:pPr algn="l">
                <a:lnSpc>
                  <a:spcPts val="6629"/>
                </a:lnSpc>
              </a:pPr>
              <a:r>
                <a:rPr lang="en-US" sz="5524" dirty="0">
                  <a:solidFill>
                    <a:srgbClr val="5C67B6"/>
                  </a:solidFill>
                  <a:latin typeface="Dekko"/>
                  <a:ea typeface="Dekko"/>
                  <a:cs typeface="Dekko"/>
                  <a:sym typeface="Dekko"/>
                </a:rPr>
                <a:t>This is a new knowledge-based curriculum that will come into effect nationally in  September 2026. </a:t>
              </a:r>
            </a:p>
          </p:txBody>
        </p:sp>
        <p:sp>
          <p:nvSpPr>
            <p:cNvPr id="11" name="TextBox 11"/>
            <p:cNvSpPr txBox="1"/>
            <p:nvPr/>
          </p:nvSpPr>
          <p:spPr>
            <a:xfrm>
              <a:off x="0" y="7633773"/>
              <a:ext cx="12143996" cy="930179"/>
            </a:xfrm>
            <a:prstGeom prst="rect">
              <a:avLst/>
            </a:prstGeom>
          </p:spPr>
          <p:txBody>
            <a:bodyPr lIns="0" tIns="0" rIns="0" bIns="0" rtlCol="0" anchor="t">
              <a:spAutoFit/>
            </a:bodyPr>
            <a:lstStyle/>
            <a:p>
              <a:pPr algn="l">
                <a:lnSpc>
                  <a:spcPts val="5549"/>
                </a:lnSpc>
              </a:pPr>
              <a:endParaRPr/>
            </a:p>
          </p:txBody>
        </p:sp>
      </p:grpSp>
    </p:spTree>
    <p:extLst>
      <p:ext uri="{BB962C8B-B14F-4D97-AF65-F5344CB8AC3E}">
        <p14:creationId xmlns:p14="http://schemas.microsoft.com/office/powerpoint/2010/main" val="31847984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a:off x="1826864" y="2412248"/>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8207917" y="2298740"/>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13801325" y="2298740"/>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995852" y="2632823"/>
            <a:ext cx="2273370" cy="2057400"/>
          </a:xfrm>
          <a:custGeom>
            <a:avLst/>
            <a:gdLst/>
            <a:ahLst/>
            <a:cxnLst/>
            <a:rect l="l" t="t" r="r" b="b"/>
            <a:pathLst>
              <a:path w="2273370" h="2057400">
                <a:moveTo>
                  <a:pt x="0" y="0"/>
                </a:moveTo>
                <a:lnTo>
                  <a:pt x="2273370" y="0"/>
                </a:lnTo>
                <a:lnTo>
                  <a:pt x="2273370" y="2057400"/>
                </a:lnTo>
                <a:lnTo>
                  <a:pt x="0" y="2057400"/>
                </a:lnTo>
                <a:lnTo>
                  <a:pt x="0" y="0"/>
                </a:lnTo>
                <a:close/>
              </a:path>
            </a:pathLst>
          </a:custGeom>
          <a:blipFill>
            <a:blip r:embed="rId7"/>
            <a:stretch>
              <a:fillRect/>
            </a:stretch>
          </a:blipFill>
        </p:spPr>
      </p:sp>
      <p:sp>
        <p:nvSpPr>
          <p:cNvPr id="7" name="Freeform 7"/>
          <p:cNvSpPr/>
          <p:nvPr/>
        </p:nvSpPr>
        <p:spPr>
          <a:xfrm>
            <a:off x="8389027" y="2838738"/>
            <a:ext cx="2249125" cy="1568765"/>
          </a:xfrm>
          <a:custGeom>
            <a:avLst/>
            <a:gdLst/>
            <a:ahLst/>
            <a:cxnLst/>
            <a:rect l="l" t="t" r="r" b="b"/>
            <a:pathLst>
              <a:path w="2249125" h="1568765">
                <a:moveTo>
                  <a:pt x="0" y="0"/>
                </a:moveTo>
                <a:lnTo>
                  <a:pt x="2249125" y="0"/>
                </a:lnTo>
                <a:lnTo>
                  <a:pt x="2249125" y="1568765"/>
                </a:lnTo>
                <a:lnTo>
                  <a:pt x="0" y="15687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4012836" y="2513328"/>
            <a:ext cx="2198996" cy="2080800"/>
          </a:xfrm>
          <a:custGeom>
            <a:avLst/>
            <a:gdLst/>
            <a:ahLst/>
            <a:cxnLst/>
            <a:rect l="l" t="t" r="r" b="b"/>
            <a:pathLst>
              <a:path w="2198996" h="2080800">
                <a:moveTo>
                  <a:pt x="0" y="0"/>
                </a:moveTo>
                <a:lnTo>
                  <a:pt x="2198996" y="0"/>
                </a:lnTo>
                <a:lnTo>
                  <a:pt x="2198996" y="2080800"/>
                </a:lnTo>
                <a:lnTo>
                  <a:pt x="0" y="2080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9"/>
          <p:cNvSpPr txBox="1"/>
          <p:nvPr/>
        </p:nvSpPr>
        <p:spPr>
          <a:xfrm>
            <a:off x="838200" y="552070"/>
            <a:ext cx="16235084" cy="1590179"/>
          </a:xfrm>
          <a:prstGeom prst="rect">
            <a:avLst/>
          </a:prstGeom>
        </p:spPr>
        <p:txBody>
          <a:bodyPr lIns="0" tIns="0" rIns="0" bIns="0" rtlCol="0" anchor="t">
            <a:spAutoFit/>
          </a:bodyPr>
          <a:lstStyle/>
          <a:p>
            <a:pPr algn="l">
              <a:lnSpc>
                <a:spcPts val="6200"/>
              </a:lnSpc>
            </a:pPr>
            <a:r>
              <a:rPr lang="en-US" sz="6200" dirty="0">
                <a:solidFill>
                  <a:srgbClr val="5C67B6"/>
                </a:solidFill>
                <a:latin typeface="Fredoka"/>
                <a:ea typeface="Fredoka"/>
                <a:cs typeface="Fredoka"/>
                <a:sym typeface="Fredoka"/>
              </a:rPr>
              <a:t>Every year, the pupils will experience the following units </a:t>
            </a:r>
          </a:p>
        </p:txBody>
      </p:sp>
      <p:sp>
        <p:nvSpPr>
          <p:cNvPr id="11" name="TextBox 11"/>
          <p:cNvSpPr txBox="1"/>
          <p:nvPr/>
        </p:nvSpPr>
        <p:spPr>
          <a:xfrm>
            <a:off x="6291072" y="5828353"/>
            <a:ext cx="6797332" cy="2308324"/>
          </a:xfrm>
          <a:prstGeom prst="rect">
            <a:avLst/>
          </a:prstGeom>
        </p:spPr>
        <p:txBody>
          <a:bodyPr lIns="0" tIns="0" rIns="0" bIns="0" rtlCol="0" anchor="t">
            <a:spAutoFit/>
          </a:bodyPr>
          <a:lstStyle/>
          <a:p>
            <a:pPr marL="804286" lvl="1" indent="-402143" algn="l">
              <a:lnSpc>
                <a:spcPts val="4470"/>
              </a:lnSpc>
              <a:buFont typeface="Arial"/>
              <a:buChar char="•"/>
            </a:pPr>
            <a:r>
              <a:rPr lang="en-US" sz="3725" dirty="0">
                <a:solidFill>
                  <a:srgbClr val="5C67B6"/>
                </a:solidFill>
                <a:latin typeface="Dekko"/>
                <a:ea typeface="Dekko"/>
                <a:cs typeface="Dekko"/>
                <a:sym typeface="Dekko"/>
              </a:rPr>
              <a:t>Galilee to Jerusalem</a:t>
            </a:r>
          </a:p>
          <a:p>
            <a:pPr marL="804286" lvl="1" indent="-402143" algn="l">
              <a:lnSpc>
                <a:spcPts val="4470"/>
              </a:lnSpc>
              <a:buFont typeface="Arial"/>
              <a:buChar char="•"/>
            </a:pPr>
            <a:r>
              <a:rPr lang="en-US" sz="3725" dirty="0">
                <a:solidFill>
                  <a:srgbClr val="5C67B6"/>
                </a:solidFill>
                <a:latin typeface="Dekko"/>
                <a:ea typeface="Dekko"/>
                <a:cs typeface="Dekko"/>
                <a:sym typeface="Dekko"/>
              </a:rPr>
              <a:t>Hinduism</a:t>
            </a:r>
          </a:p>
          <a:p>
            <a:pPr marL="804286" lvl="1" indent="-402143" algn="l">
              <a:lnSpc>
                <a:spcPts val="4470"/>
              </a:lnSpc>
              <a:buFont typeface="Arial"/>
              <a:buChar char="•"/>
            </a:pPr>
            <a:r>
              <a:rPr lang="en-US" sz="3725" dirty="0">
                <a:solidFill>
                  <a:srgbClr val="5C67B6"/>
                </a:solidFill>
                <a:latin typeface="Dekko"/>
                <a:ea typeface="Dekko"/>
                <a:cs typeface="Dekko"/>
                <a:sym typeface="Dekko"/>
              </a:rPr>
              <a:t> Desert to Garden</a:t>
            </a:r>
          </a:p>
          <a:p>
            <a:pPr marL="804286" lvl="1" indent="-402143" algn="l">
              <a:lnSpc>
                <a:spcPts val="4470"/>
              </a:lnSpc>
              <a:buFont typeface="Arial"/>
              <a:buChar char="•"/>
            </a:pPr>
            <a:endParaRPr lang="en-US" sz="3725" dirty="0">
              <a:solidFill>
                <a:srgbClr val="5C67B6"/>
              </a:solidFill>
              <a:latin typeface="Dekko"/>
              <a:ea typeface="Dekko"/>
              <a:cs typeface="Dekko"/>
              <a:sym typeface="Dekko"/>
            </a:endParaRPr>
          </a:p>
        </p:txBody>
      </p:sp>
      <p:sp>
        <p:nvSpPr>
          <p:cNvPr id="12" name="TextBox 12"/>
          <p:cNvSpPr txBox="1"/>
          <p:nvPr/>
        </p:nvSpPr>
        <p:spPr>
          <a:xfrm>
            <a:off x="12294828" y="6042429"/>
            <a:ext cx="7005538" cy="1731243"/>
          </a:xfrm>
          <a:prstGeom prst="rect">
            <a:avLst/>
          </a:prstGeom>
        </p:spPr>
        <p:txBody>
          <a:bodyPr lIns="0" tIns="0" rIns="0" bIns="0" rtlCol="0" anchor="t">
            <a:spAutoFit/>
          </a:bodyPr>
          <a:lstStyle/>
          <a:p>
            <a:pPr marL="804286" lvl="1" indent="-402143" algn="l">
              <a:lnSpc>
                <a:spcPts val="4470"/>
              </a:lnSpc>
              <a:buFont typeface="Arial"/>
              <a:buChar char="•"/>
            </a:pPr>
            <a:r>
              <a:rPr lang="en-US" sz="3725" dirty="0">
                <a:solidFill>
                  <a:srgbClr val="5C67B6"/>
                </a:solidFill>
                <a:latin typeface="Dekko"/>
                <a:ea typeface="Dekko"/>
                <a:cs typeface="Dekko"/>
                <a:sym typeface="Dekko"/>
              </a:rPr>
              <a:t>To the end of the Earth</a:t>
            </a:r>
          </a:p>
          <a:p>
            <a:pPr marL="804286" lvl="1" indent="-402143" algn="l">
              <a:lnSpc>
                <a:spcPts val="4470"/>
              </a:lnSpc>
              <a:buFont typeface="Arial"/>
              <a:buChar char="•"/>
            </a:pPr>
            <a:r>
              <a:rPr lang="en-US" sz="3725" dirty="0">
                <a:solidFill>
                  <a:srgbClr val="5C67B6"/>
                </a:solidFill>
                <a:latin typeface="Dekko"/>
                <a:ea typeface="Dekko"/>
                <a:cs typeface="Dekko"/>
                <a:sym typeface="Dekko"/>
              </a:rPr>
              <a:t>Islam </a:t>
            </a:r>
          </a:p>
          <a:p>
            <a:pPr marL="804286" lvl="1" indent="-402143" algn="l">
              <a:lnSpc>
                <a:spcPts val="4470"/>
              </a:lnSpc>
              <a:buFont typeface="Arial"/>
              <a:buChar char="•"/>
            </a:pPr>
            <a:r>
              <a:rPr lang="en-US" sz="3725" dirty="0">
                <a:solidFill>
                  <a:srgbClr val="5C67B6"/>
                </a:solidFill>
                <a:latin typeface="Dekko"/>
                <a:ea typeface="Dekko"/>
                <a:cs typeface="Dekko"/>
                <a:sym typeface="Dekko"/>
              </a:rPr>
              <a:t>Encounter and Dialogue</a:t>
            </a:r>
          </a:p>
        </p:txBody>
      </p:sp>
      <p:sp>
        <p:nvSpPr>
          <p:cNvPr id="13" name="TextBox 13"/>
          <p:cNvSpPr txBox="1"/>
          <p:nvPr/>
        </p:nvSpPr>
        <p:spPr>
          <a:xfrm>
            <a:off x="1068382" y="5099798"/>
            <a:ext cx="5222689" cy="2793072"/>
          </a:xfrm>
          <a:prstGeom prst="rect">
            <a:avLst/>
          </a:prstGeom>
        </p:spPr>
        <p:txBody>
          <a:bodyPr lIns="0" tIns="0" rIns="0" bIns="0" rtlCol="0" anchor="t">
            <a:spAutoFit/>
          </a:bodyPr>
          <a:lstStyle/>
          <a:p>
            <a:pPr algn="l">
              <a:lnSpc>
                <a:spcPts val="3600"/>
              </a:lnSpc>
            </a:pPr>
            <a:r>
              <a:rPr lang="en-US" sz="3600" dirty="0">
                <a:solidFill>
                  <a:srgbClr val="5C67B6"/>
                </a:solidFill>
                <a:latin typeface="Fredoka"/>
                <a:ea typeface="Fredoka"/>
                <a:cs typeface="Fredoka"/>
                <a:sym typeface="Fredoka"/>
              </a:rPr>
              <a:t>Advent Term </a:t>
            </a:r>
          </a:p>
          <a:p>
            <a:pPr algn="l">
              <a:lnSpc>
                <a:spcPts val="3600"/>
              </a:lnSpc>
            </a:pPr>
            <a:endParaRPr lang="en-US" sz="3600" dirty="0">
              <a:solidFill>
                <a:srgbClr val="5C67B6"/>
              </a:solidFill>
              <a:latin typeface="Fredoka"/>
              <a:ea typeface="Fredoka"/>
              <a:cs typeface="Fredoka"/>
              <a:sym typeface="Fredoka"/>
            </a:endParaRPr>
          </a:p>
          <a:p>
            <a:pPr marL="571500" indent="-571500" algn="l">
              <a:lnSpc>
                <a:spcPts val="3600"/>
              </a:lnSpc>
              <a:buFont typeface="Arial" panose="020B0604020202020204" pitchFamily="34" charset="0"/>
              <a:buChar char="•"/>
            </a:pPr>
            <a:r>
              <a:rPr lang="en-US" sz="3600" dirty="0">
                <a:solidFill>
                  <a:srgbClr val="5C67B6"/>
                </a:solidFill>
                <a:latin typeface="Dekko" panose="020B0604020202020204" charset="0"/>
                <a:ea typeface="Fredoka"/>
                <a:cs typeface="Dekko" panose="020B0604020202020204" charset="0"/>
                <a:sym typeface="Fredoka"/>
              </a:rPr>
              <a:t>Creation and Covenant </a:t>
            </a:r>
          </a:p>
          <a:p>
            <a:pPr marL="571500" indent="-571500" algn="l">
              <a:lnSpc>
                <a:spcPts val="3600"/>
              </a:lnSpc>
              <a:buFont typeface="Arial" panose="020B0604020202020204" pitchFamily="34" charset="0"/>
              <a:buChar char="•"/>
            </a:pPr>
            <a:r>
              <a:rPr lang="en-US" sz="3600" dirty="0">
                <a:solidFill>
                  <a:srgbClr val="5C67B6"/>
                </a:solidFill>
                <a:latin typeface="Dekko" panose="020B0604020202020204" charset="0"/>
                <a:ea typeface="Fredoka"/>
                <a:cs typeface="Dekko" panose="020B0604020202020204" charset="0"/>
                <a:sym typeface="Fredoka"/>
              </a:rPr>
              <a:t>Judaism </a:t>
            </a:r>
          </a:p>
          <a:p>
            <a:pPr marL="571500" indent="-571500" algn="l">
              <a:lnSpc>
                <a:spcPts val="3600"/>
              </a:lnSpc>
              <a:buFont typeface="Arial" panose="020B0604020202020204" pitchFamily="34" charset="0"/>
              <a:buChar char="•"/>
            </a:pPr>
            <a:r>
              <a:rPr lang="en-US" sz="3600" dirty="0">
                <a:solidFill>
                  <a:srgbClr val="5C67B6"/>
                </a:solidFill>
                <a:latin typeface="Dekko" panose="020B0604020202020204" charset="0"/>
                <a:ea typeface="Fredoka"/>
                <a:cs typeface="Dekko" panose="020B0604020202020204" charset="0"/>
                <a:sym typeface="Fredoka"/>
              </a:rPr>
              <a:t>Sikhism </a:t>
            </a:r>
          </a:p>
          <a:p>
            <a:pPr marL="571500" indent="-571500" algn="l">
              <a:lnSpc>
                <a:spcPts val="3600"/>
              </a:lnSpc>
              <a:buFont typeface="Arial" panose="020B0604020202020204" pitchFamily="34" charset="0"/>
              <a:buChar char="•"/>
            </a:pPr>
            <a:r>
              <a:rPr lang="en-US" sz="3600" dirty="0">
                <a:solidFill>
                  <a:srgbClr val="5C67B6"/>
                </a:solidFill>
                <a:latin typeface="Dekko" panose="020B0604020202020204" charset="0"/>
                <a:ea typeface="Fredoka"/>
                <a:cs typeface="Dekko" panose="020B0604020202020204" charset="0"/>
                <a:sym typeface="Fredoka"/>
              </a:rPr>
              <a:t>Prophecy and Promise</a:t>
            </a:r>
          </a:p>
        </p:txBody>
      </p:sp>
      <p:sp>
        <p:nvSpPr>
          <p:cNvPr id="14" name="TextBox 14"/>
          <p:cNvSpPr txBox="1"/>
          <p:nvPr/>
        </p:nvSpPr>
        <p:spPr>
          <a:xfrm>
            <a:off x="7513418" y="5138006"/>
            <a:ext cx="5222689" cy="461665"/>
          </a:xfrm>
          <a:prstGeom prst="rect">
            <a:avLst/>
          </a:prstGeom>
        </p:spPr>
        <p:txBody>
          <a:bodyPr lIns="0" tIns="0" rIns="0" bIns="0" rtlCol="0" anchor="t">
            <a:spAutoFit/>
          </a:bodyPr>
          <a:lstStyle/>
          <a:p>
            <a:pPr algn="l">
              <a:lnSpc>
                <a:spcPts val="3600"/>
              </a:lnSpc>
            </a:pPr>
            <a:r>
              <a:rPr lang="en-US" sz="3600" dirty="0">
                <a:solidFill>
                  <a:srgbClr val="5C67B6"/>
                </a:solidFill>
                <a:latin typeface="Fredoka"/>
                <a:ea typeface="Fredoka"/>
                <a:cs typeface="Fredoka"/>
                <a:sym typeface="Fredoka"/>
              </a:rPr>
              <a:t>Lent Term </a:t>
            </a:r>
          </a:p>
        </p:txBody>
      </p:sp>
      <p:sp>
        <p:nvSpPr>
          <p:cNvPr id="15" name="TextBox 15"/>
          <p:cNvSpPr txBox="1"/>
          <p:nvPr/>
        </p:nvSpPr>
        <p:spPr>
          <a:xfrm>
            <a:off x="13186253" y="5216441"/>
            <a:ext cx="5222689" cy="461665"/>
          </a:xfrm>
          <a:prstGeom prst="rect">
            <a:avLst/>
          </a:prstGeom>
        </p:spPr>
        <p:txBody>
          <a:bodyPr lIns="0" tIns="0" rIns="0" bIns="0" rtlCol="0" anchor="t">
            <a:spAutoFit/>
          </a:bodyPr>
          <a:lstStyle/>
          <a:p>
            <a:pPr algn="l">
              <a:lnSpc>
                <a:spcPts val="3600"/>
              </a:lnSpc>
            </a:pPr>
            <a:r>
              <a:rPr lang="en-US" sz="3600" dirty="0">
                <a:solidFill>
                  <a:srgbClr val="5C67B6"/>
                </a:solidFill>
                <a:latin typeface="Fredoka"/>
                <a:ea typeface="Fredoka"/>
                <a:cs typeface="Fredoka"/>
                <a:sym typeface="Fredoka"/>
              </a:rPr>
              <a:t>Pentecost Term </a:t>
            </a:r>
          </a:p>
        </p:txBody>
      </p:sp>
      <p:sp>
        <p:nvSpPr>
          <p:cNvPr id="16" name="TextBox 15">
            <a:extLst>
              <a:ext uri="{FF2B5EF4-FFF2-40B4-BE49-F238E27FC236}">
                <a16:creationId xmlns:a16="http://schemas.microsoft.com/office/drawing/2014/main" id="{A4247E4F-650C-BCDC-DDE8-9D8498D5D753}"/>
              </a:ext>
            </a:extLst>
          </p:cNvPr>
          <p:cNvSpPr txBox="1"/>
          <p:nvPr/>
        </p:nvSpPr>
        <p:spPr>
          <a:xfrm>
            <a:off x="838200" y="8420100"/>
            <a:ext cx="16687800" cy="1754326"/>
          </a:xfrm>
          <a:prstGeom prst="rect">
            <a:avLst/>
          </a:prstGeom>
          <a:noFill/>
        </p:spPr>
        <p:txBody>
          <a:bodyPr wrap="square" rtlCol="0">
            <a:spAutoFit/>
          </a:bodyPr>
          <a:lstStyle/>
          <a:p>
            <a:r>
              <a:rPr lang="en-GB" sz="3600" dirty="0">
                <a:solidFill>
                  <a:srgbClr val="0070C0"/>
                </a:solidFill>
                <a:latin typeface="Dekko" panose="020B0604020202020204" charset="0"/>
                <a:cs typeface="Dekko" panose="020B0604020202020204" charset="0"/>
              </a:rPr>
              <a:t>You will notice an increase in world faiths, this is to link in with British Values, promoting tolerance and respect for different faiths and cultures. In each world faith we teach, we will look at how the faith shows care in the community.</a:t>
            </a:r>
          </a:p>
        </p:txBody>
      </p:sp>
    </p:spTree>
    <p:extLst>
      <p:ext uri="{BB962C8B-B14F-4D97-AF65-F5344CB8AC3E}">
        <p14:creationId xmlns:p14="http://schemas.microsoft.com/office/powerpoint/2010/main" val="314717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D6D9"/>
        </a:solidFill>
        <a:effectLst/>
      </p:bgPr>
    </p:bg>
    <p:spTree>
      <p:nvGrpSpPr>
        <p:cNvPr id="1" name=""/>
        <p:cNvGrpSpPr/>
        <p:nvPr/>
      </p:nvGrpSpPr>
      <p:grpSpPr>
        <a:xfrm>
          <a:off x="0" y="0"/>
          <a:ext cx="0" cy="0"/>
          <a:chOff x="0" y="0"/>
          <a:chExt cx="0" cy="0"/>
        </a:xfrm>
      </p:grpSpPr>
      <p:sp>
        <p:nvSpPr>
          <p:cNvPr id="2" name="Freeform 2"/>
          <p:cNvSpPr/>
          <p:nvPr/>
        </p:nvSpPr>
        <p:spPr>
          <a:xfrm>
            <a:off x="1028700" y="2707108"/>
            <a:ext cx="3021530" cy="3032557"/>
          </a:xfrm>
          <a:custGeom>
            <a:avLst/>
            <a:gdLst/>
            <a:ahLst/>
            <a:cxnLst/>
            <a:rect l="l" t="t" r="r" b="b"/>
            <a:pathLst>
              <a:path w="3021530" h="3032557">
                <a:moveTo>
                  <a:pt x="0" y="0"/>
                </a:moveTo>
                <a:lnTo>
                  <a:pt x="3021530" y="0"/>
                </a:lnTo>
                <a:lnTo>
                  <a:pt x="3021530" y="3032558"/>
                </a:lnTo>
                <a:lnTo>
                  <a:pt x="0" y="30325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397207" y="2707108"/>
            <a:ext cx="3021530" cy="3032557"/>
          </a:xfrm>
          <a:custGeom>
            <a:avLst/>
            <a:gdLst/>
            <a:ahLst/>
            <a:cxnLst/>
            <a:rect l="l" t="t" r="r" b="b"/>
            <a:pathLst>
              <a:path w="3021530" h="3032557">
                <a:moveTo>
                  <a:pt x="0" y="0"/>
                </a:moveTo>
                <a:lnTo>
                  <a:pt x="3021529" y="0"/>
                </a:lnTo>
                <a:lnTo>
                  <a:pt x="3021529" y="3032558"/>
                </a:lnTo>
                <a:lnTo>
                  <a:pt x="0" y="30325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14669775" y="-2149605"/>
            <a:ext cx="6321938" cy="6356610"/>
          </a:xfrm>
          <a:custGeom>
            <a:avLst/>
            <a:gdLst/>
            <a:ahLst/>
            <a:cxnLst/>
            <a:rect l="l" t="t" r="r" b="b"/>
            <a:pathLst>
              <a:path w="6321938" h="6356610">
                <a:moveTo>
                  <a:pt x="0" y="0"/>
                </a:moveTo>
                <a:lnTo>
                  <a:pt x="6321938" y="0"/>
                </a:lnTo>
                <a:lnTo>
                  <a:pt x="6321938" y="6356610"/>
                </a:lnTo>
                <a:lnTo>
                  <a:pt x="0" y="63566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250884" y="3103388"/>
            <a:ext cx="2577163" cy="2290453"/>
          </a:xfrm>
          <a:custGeom>
            <a:avLst/>
            <a:gdLst/>
            <a:ahLst/>
            <a:cxnLst/>
            <a:rect l="l" t="t" r="r" b="b"/>
            <a:pathLst>
              <a:path w="2577163" h="2290453">
                <a:moveTo>
                  <a:pt x="0" y="0"/>
                </a:moveTo>
                <a:lnTo>
                  <a:pt x="2577162" y="0"/>
                </a:lnTo>
                <a:lnTo>
                  <a:pt x="2577162" y="2290454"/>
                </a:lnTo>
                <a:lnTo>
                  <a:pt x="0" y="22904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7819386" y="3103388"/>
            <a:ext cx="2177170" cy="2177170"/>
          </a:xfrm>
          <a:custGeom>
            <a:avLst/>
            <a:gdLst/>
            <a:ahLst/>
            <a:cxnLst/>
            <a:rect l="l" t="t" r="r" b="b"/>
            <a:pathLst>
              <a:path w="2177170" h="2177170">
                <a:moveTo>
                  <a:pt x="0" y="0"/>
                </a:moveTo>
                <a:lnTo>
                  <a:pt x="2177170" y="0"/>
                </a:lnTo>
                <a:lnTo>
                  <a:pt x="2177170" y="2177170"/>
                </a:lnTo>
                <a:lnTo>
                  <a:pt x="0" y="21771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1903494" y="1028700"/>
            <a:ext cx="6725952" cy="4691387"/>
          </a:xfrm>
          <a:custGeom>
            <a:avLst/>
            <a:gdLst/>
            <a:ahLst/>
            <a:cxnLst/>
            <a:rect l="l" t="t" r="r" b="b"/>
            <a:pathLst>
              <a:path w="6725952" h="4691387">
                <a:moveTo>
                  <a:pt x="0" y="0"/>
                </a:moveTo>
                <a:lnTo>
                  <a:pt x="6725952" y="0"/>
                </a:lnTo>
                <a:lnTo>
                  <a:pt x="6725952" y="4691387"/>
                </a:lnTo>
                <a:lnTo>
                  <a:pt x="0" y="469138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1028700" y="1305128"/>
            <a:ext cx="16235084" cy="824230"/>
          </a:xfrm>
          <a:prstGeom prst="rect">
            <a:avLst/>
          </a:prstGeom>
        </p:spPr>
        <p:txBody>
          <a:bodyPr lIns="0" tIns="0" rIns="0" bIns="0" rtlCol="0" anchor="t">
            <a:spAutoFit/>
          </a:bodyPr>
          <a:lstStyle/>
          <a:p>
            <a:pPr algn="l">
              <a:lnSpc>
                <a:spcPts val="6200"/>
              </a:lnSpc>
            </a:pPr>
            <a:r>
              <a:rPr lang="en-US" sz="6200">
                <a:solidFill>
                  <a:srgbClr val="5C67B6"/>
                </a:solidFill>
                <a:latin typeface="Fredoka"/>
                <a:ea typeface="Fredoka"/>
                <a:cs typeface="Fredoka"/>
                <a:sym typeface="Fredoka"/>
              </a:rPr>
              <a:t>MATHS</a:t>
            </a:r>
          </a:p>
        </p:txBody>
      </p:sp>
      <p:sp>
        <p:nvSpPr>
          <p:cNvPr id="9" name="Freeform 9"/>
          <p:cNvSpPr/>
          <p:nvPr/>
        </p:nvSpPr>
        <p:spPr>
          <a:xfrm>
            <a:off x="13550303" y="394572"/>
            <a:ext cx="3432335" cy="2312536"/>
          </a:xfrm>
          <a:custGeom>
            <a:avLst/>
            <a:gdLst/>
            <a:ahLst/>
            <a:cxnLst/>
            <a:rect l="l" t="t" r="r" b="b"/>
            <a:pathLst>
              <a:path w="3432335" h="2312536">
                <a:moveTo>
                  <a:pt x="0" y="0"/>
                </a:moveTo>
                <a:lnTo>
                  <a:pt x="3432335" y="0"/>
                </a:lnTo>
                <a:lnTo>
                  <a:pt x="3432335" y="2312536"/>
                </a:lnTo>
                <a:lnTo>
                  <a:pt x="0" y="231253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TextBox 10"/>
          <p:cNvSpPr txBox="1"/>
          <p:nvPr/>
        </p:nvSpPr>
        <p:spPr>
          <a:xfrm>
            <a:off x="457200" y="6819900"/>
            <a:ext cx="8334042" cy="3718967"/>
          </a:xfrm>
          <a:prstGeom prst="rect">
            <a:avLst/>
          </a:prstGeom>
        </p:spPr>
        <p:txBody>
          <a:bodyPr lIns="0" tIns="0" rIns="0" bIns="0" rtlCol="0" anchor="t">
            <a:spAutoFit/>
          </a:bodyPr>
          <a:lstStyle/>
          <a:p>
            <a:pPr marL="1043379" lvl="1" indent="-521689" algn="l">
              <a:lnSpc>
                <a:spcPts val="5799"/>
              </a:lnSpc>
              <a:buFont typeface="Arial"/>
              <a:buChar char="•"/>
            </a:pPr>
            <a:r>
              <a:rPr lang="en-US" sz="4832" dirty="0">
                <a:solidFill>
                  <a:srgbClr val="5C67B6"/>
                </a:solidFill>
                <a:latin typeface="Dekko"/>
                <a:ea typeface="Dekko"/>
                <a:cs typeface="Dekko"/>
                <a:sym typeface="Dekko"/>
              </a:rPr>
              <a:t>Flash Back 4</a:t>
            </a:r>
          </a:p>
          <a:p>
            <a:pPr marL="1043379" lvl="1" indent="-521689" algn="l">
              <a:lnSpc>
                <a:spcPts val="5799"/>
              </a:lnSpc>
              <a:buFont typeface="Arial"/>
              <a:buChar char="•"/>
            </a:pPr>
            <a:r>
              <a:rPr lang="en-US" sz="4832" dirty="0">
                <a:solidFill>
                  <a:srgbClr val="5C67B6"/>
                </a:solidFill>
                <a:latin typeface="Dekko"/>
                <a:ea typeface="Dekko"/>
                <a:cs typeface="Dekko"/>
                <a:sym typeface="Dekko"/>
              </a:rPr>
              <a:t>White Rose</a:t>
            </a:r>
          </a:p>
          <a:p>
            <a:pPr marL="1043379" lvl="1" indent="-521689" algn="l">
              <a:lnSpc>
                <a:spcPts val="5799"/>
              </a:lnSpc>
              <a:buFont typeface="Arial"/>
              <a:buChar char="•"/>
            </a:pPr>
            <a:r>
              <a:rPr lang="en-US" sz="4832" dirty="0">
                <a:solidFill>
                  <a:srgbClr val="5C67B6"/>
                </a:solidFill>
                <a:latin typeface="Dekko"/>
                <a:ea typeface="Dekko"/>
                <a:cs typeface="Dekko"/>
                <a:sym typeface="Dekko"/>
              </a:rPr>
              <a:t>Tough Ten</a:t>
            </a:r>
          </a:p>
          <a:p>
            <a:pPr marL="1043379" lvl="1" indent="-521689" algn="l">
              <a:lnSpc>
                <a:spcPts val="5799"/>
              </a:lnSpc>
              <a:buFont typeface="Arial"/>
              <a:buChar char="•"/>
            </a:pPr>
            <a:r>
              <a:rPr lang="en-US" sz="4832" dirty="0">
                <a:solidFill>
                  <a:srgbClr val="5C67B6"/>
                </a:solidFill>
                <a:latin typeface="Dekko"/>
                <a:ea typeface="Dekko"/>
                <a:cs typeface="Dekko"/>
                <a:sym typeface="Dekko"/>
              </a:rPr>
              <a:t>Reasoning and Problem solving</a:t>
            </a:r>
          </a:p>
        </p:txBody>
      </p:sp>
      <p:sp>
        <p:nvSpPr>
          <p:cNvPr id="11" name="TextBox 11"/>
          <p:cNvSpPr txBox="1"/>
          <p:nvPr/>
        </p:nvSpPr>
        <p:spPr>
          <a:xfrm>
            <a:off x="1028700" y="6444072"/>
            <a:ext cx="6043060" cy="558619"/>
          </a:xfrm>
          <a:prstGeom prst="rect">
            <a:avLst/>
          </a:prstGeom>
        </p:spPr>
        <p:txBody>
          <a:bodyPr lIns="0" tIns="0" rIns="0" bIns="0" rtlCol="0" anchor="t">
            <a:spAutoFit/>
          </a:bodyPr>
          <a:lstStyle/>
          <a:p>
            <a:pPr algn="l">
              <a:lnSpc>
                <a:spcPts val="4165"/>
              </a:lnSpc>
            </a:pPr>
            <a:r>
              <a:rPr lang="en-US" sz="4165">
                <a:solidFill>
                  <a:srgbClr val="5C67B6"/>
                </a:solidFill>
                <a:latin typeface="Fredoka"/>
                <a:ea typeface="Fredoka"/>
                <a:cs typeface="Fredoka"/>
                <a:sym typeface="Fredoka"/>
              </a:rPr>
              <a:t>Our Maths Lessons</a:t>
            </a:r>
          </a:p>
        </p:txBody>
      </p:sp>
      <p:sp>
        <p:nvSpPr>
          <p:cNvPr id="12" name="TextBox 12"/>
          <p:cNvSpPr txBox="1"/>
          <p:nvPr/>
        </p:nvSpPr>
        <p:spPr>
          <a:xfrm>
            <a:off x="7397207" y="6444072"/>
            <a:ext cx="6043060" cy="558619"/>
          </a:xfrm>
          <a:prstGeom prst="rect">
            <a:avLst/>
          </a:prstGeom>
        </p:spPr>
        <p:txBody>
          <a:bodyPr lIns="0" tIns="0" rIns="0" bIns="0" rtlCol="0" anchor="t">
            <a:spAutoFit/>
          </a:bodyPr>
          <a:lstStyle/>
          <a:p>
            <a:pPr algn="l">
              <a:lnSpc>
                <a:spcPts val="4165"/>
              </a:lnSpc>
            </a:pPr>
            <a:r>
              <a:rPr lang="en-US" sz="4165">
                <a:solidFill>
                  <a:srgbClr val="5C67B6"/>
                </a:solidFill>
                <a:latin typeface="Fredoka"/>
                <a:ea typeface="Fredoka"/>
                <a:cs typeface="Fredoka"/>
                <a:sym typeface="Fredoka"/>
              </a:rPr>
              <a:t>Times Tables </a:t>
            </a:r>
          </a:p>
        </p:txBody>
      </p:sp>
      <p:sp>
        <p:nvSpPr>
          <p:cNvPr id="13" name="TextBox 13"/>
          <p:cNvSpPr txBox="1"/>
          <p:nvPr/>
        </p:nvSpPr>
        <p:spPr>
          <a:xfrm>
            <a:off x="7397207" y="7210425"/>
            <a:ext cx="8334042" cy="2928237"/>
          </a:xfrm>
          <a:prstGeom prst="rect">
            <a:avLst/>
          </a:prstGeom>
        </p:spPr>
        <p:txBody>
          <a:bodyPr lIns="0" tIns="0" rIns="0" bIns="0" rtlCol="0" anchor="t">
            <a:spAutoFit/>
          </a:bodyPr>
          <a:lstStyle/>
          <a:p>
            <a:pPr marL="1043379" lvl="1" indent="-521689" algn="l">
              <a:lnSpc>
                <a:spcPts val="5799"/>
              </a:lnSpc>
              <a:buFont typeface="Arial"/>
              <a:buChar char="•"/>
            </a:pPr>
            <a:r>
              <a:rPr lang="en-US" sz="4832">
                <a:solidFill>
                  <a:srgbClr val="5C67B6"/>
                </a:solidFill>
                <a:latin typeface="Dekko"/>
                <a:ea typeface="Dekko"/>
                <a:cs typeface="Dekko"/>
                <a:sym typeface="Dekko"/>
              </a:rPr>
              <a:t>Practice in class 3 times a week.</a:t>
            </a:r>
          </a:p>
          <a:p>
            <a:pPr marL="1043379" lvl="1" indent="-521689" algn="l">
              <a:lnSpc>
                <a:spcPts val="5799"/>
              </a:lnSpc>
              <a:buFont typeface="Arial"/>
              <a:buChar char="•"/>
            </a:pPr>
            <a:r>
              <a:rPr lang="en-US" sz="4832">
                <a:solidFill>
                  <a:srgbClr val="5C67B6"/>
                </a:solidFill>
                <a:latin typeface="Dekko"/>
                <a:ea typeface="Dekko"/>
                <a:cs typeface="Dekko"/>
                <a:sym typeface="Dekko"/>
              </a:rPr>
              <a:t>Times tables test on a Friday</a:t>
            </a:r>
          </a:p>
          <a:p>
            <a:pPr marL="1043379" lvl="1" indent="-521689" algn="l">
              <a:lnSpc>
                <a:spcPts val="5799"/>
              </a:lnSpc>
              <a:buFont typeface="Arial"/>
              <a:buChar char="•"/>
            </a:pPr>
            <a:r>
              <a:rPr lang="en-US" sz="4832">
                <a:solidFill>
                  <a:srgbClr val="5C67B6"/>
                </a:solidFill>
                <a:latin typeface="Dekko"/>
                <a:ea typeface="Dekko"/>
                <a:cs typeface="Dekko"/>
                <a:sym typeface="Dekko"/>
              </a:rPr>
              <a:t>Times tables Rock stars</a:t>
            </a:r>
          </a:p>
        </p:txBody>
      </p:sp>
      <p:sp>
        <p:nvSpPr>
          <p:cNvPr id="14" name="TextBox 14"/>
          <p:cNvSpPr txBox="1"/>
          <p:nvPr/>
        </p:nvSpPr>
        <p:spPr>
          <a:xfrm>
            <a:off x="12244940" y="2783308"/>
            <a:ext cx="6043060" cy="1601228"/>
          </a:xfrm>
          <a:prstGeom prst="rect">
            <a:avLst/>
          </a:prstGeom>
        </p:spPr>
        <p:txBody>
          <a:bodyPr lIns="0" tIns="0" rIns="0" bIns="0" rtlCol="0" anchor="t">
            <a:spAutoFit/>
          </a:bodyPr>
          <a:lstStyle/>
          <a:p>
            <a:pPr algn="ctr">
              <a:lnSpc>
                <a:spcPts val="4165"/>
              </a:lnSpc>
            </a:pPr>
            <a:r>
              <a:rPr lang="en-US" sz="4165">
                <a:solidFill>
                  <a:srgbClr val="5C67B6"/>
                </a:solidFill>
                <a:latin typeface="Fredoka"/>
                <a:ea typeface="Fredoka"/>
                <a:cs typeface="Fredoka"/>
                <a:sym typeface="Fredoka"/>
              </a:rPr>
              <a:t>In Year 4 children undergo the Multiplication check!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EDF7"/>
        </a:solidFill>
        <a:effectLst/>
      </p:bgPr>
    </p:bg>
    <p:spTree>
      <p:nvGrpSpPr>
        <p:cNvPr id="1" name=""/>
        <p:cNvGrpSpPr/>
        <p:nvPr/>
      </p:nvGrpSpPr>
      <p:grpSpPr>
        <a:xfrm>
          <a:off x="0" y="0"/>
          <a:ext cx="0" cy="0"/>
          <a:chOff x="0" y="0"/>
          <a:chExt cx="0" cy="0"/>
        </a:xfrm>
      </p:grpSpPr>
      <p:sp>
        <p:nvSpPr>
          <p:cNvPr id="2" name="Freeform 2"/>
          <p:cNvSpPr/>
          <p:nvPr/>
        </p:nvSpPr>
        <p:spPr>
          <a:xfrm>
            <a:off x="1826864" y="2412248"/>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207917" y="2298740"/>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801325" y="2298740"/>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5400000">
            <a:off x="15124334" y="-2540560"/>
            <a:ext cx="6321938" cy="6356610"/>
          </a:xfrm>
          <a:custGeom>
            <a:avLst/>
            <a:gdLst/>
            <a:ahLst/>
            <a:cxnLst/>
            <a:rect l="l" t="t" r="r" b="b"/>
            <a:pathLst>
              <a:path w="6321938" h="6356610">
                <a:moveTo>
                  <a:pt x="0" y="0"/>
                </a:moveTo>
                <a:lnTo>
                  <a:pt x="6321937" y="0"/>
                </a:lnTo>
                <a:lnTo>
                  <a:pt x="6321937" y="6356610"/>
                </a:lnTo>
                <a:lnTo>
                  <a:pt x="0" y="63566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1995852" y="2632823"/>
            <a:ext cx="2273370" cy="2057400"/>
          </a:xfrm>
          <a:custGeom>
            <a:avLst/>
            <a:gdLst/>
            <a:ahLst/>
            <a:cxnLst/>
            <a:rect l="l" t="t" r="r" b="b"/>
            <a:pathLst>
              <a:path w="2273370" h="2057400">
                <a:moveTo>
                  <a:pt x="0" y="0"/>
                </a:moveTo>
                <a:lnTo>
                  <a:pt x="2273370" y="0"/>
                </a:lnTo>
                <a:lnTo>
                  <a:pt x="2273370" y="2057400"/>
                </a:lnTo>
                <a:lnTo>
                  <a:pt x="0" y="2057400"/>
                </a:lnTo>
                <a:lnTo>
                  <a:pt x="0" y="0"/>
                </a:lnTo>
                <a:close/>
              </a:path>
            </a:pathLst>
          </a:custGeom>
          <a:blipFill>
            <a:blip r:embed="rId8"/>
            <a:stretch>
              <a:fillRect/>
            </a:stretch>
          </a:blipFill>
        </p:spPr>
      </p:sp>
      <p:sp>
        <p:nvSpPr>
          <p:cNvPr id="7" name="Freeform 7"/>
          <p:cNvSpPr/>
          <p:nvPr/>
        </p:nvSpPr>
        <p:spPr>
          <a:xfrm>
            <a:off x="8389027" y="2838738"/>
            <a:ext cx="2249125" cy="1568765"/>
          </a:xfrm>
          <a:custGeom>
            <a:avLst/>
            <a:gdLst/>
            <a:ahLst/>
            <a:cxnLst/>
            <a:rect l="l" t="t" r="r" b="b"/>
            <a:pathLst>
              <a:path w="2249125" h="1568765">
                <a:moveTo>
                  <a:pt x="0" y="0"/>
                </a:moveTo>
                <a:lnTo>
                  <a:pt x="2249125" y="0"/>
                </a:lnTo>
                <a:lnTo>
                  <a:pt x="2249125" y="1568765"/>
                </a:lnTo>
                <a:lnTo>
                  <a:pt x="0" y="15687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a:off x="14012836" y="2513328"/>
            <a:ext cx="2198996" cy="2080800"/>
          </a:xfrm>
          <a:custGeom>
            <a:avLst/>
            <a:gdLst/>
            <a:ahLst/>
            <a:cxnLst/>
            <a:rect l="l" t="t" r="r" b="b"/>
            <a:pathLst>
              <a:path w="2198996" h="2080800">
                <a:moveTo>
                  <a:pt x="0" y="0"/>
                </a:moveTo>
                <a:lnTo>
                  <a:pt x="2198996" y="0"/>
                </a:lnTo>
                <a:lnTo>
                  <a:pt x="2198996" y="2080800"/>
                </a:lnTo>
                <a:lnTo>
                  <a:pt x="0" y="2080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TextBox 9"/>
          <p:cNvSpPr txBox="1"/>
          <p:nvPr/>
        </p:nvSpPr>
        <p:spPr>
          <a:xfrm>
            <a:off x="1028700" y="1305128"/>
            <a:ext cx="16235084" cy="824230"/>
          </a:xfrm>
          <a:prstGeom prst="rect">
            <a:avLst/>
          </a:prstGeom>
        </p:spPr>
        <p:txBody>
          <a:bodyPr lIns="0" tIns="0" rIns="0" bIns="0" rtlCol="0" anchor="t">
            <a:spAutoFit/>
          </a:bodyPr>
          <a:lstStyle/>
          <a:p>
            <a:pPr algn="l">
              <a:lnSpc>
                <a:spcPts val="6200"/>
              </a:lnSpc>
            </a:pPr>
            <a:r>
              <a:rPr lang="en-US" sz="6200">
                <a:solidFill>
                  <a:srgbClr val="5C67B6"/>
                </a:solidFill>
                <a:latin typeface="Fredoka"/>
                <a:ea typeface="Fredoka"/>
                <a:cs typeface="Fredoka"/>
                <a:sym typeface="Fredoka"/>
              </a:rPr>
              <a:t>READING</a:t>
            </a:r>
          </a:p>
        </p:txBody>
      </p:sp>
      <p:sp>
        <p:nvSpPr>
          <p:cNvPr id="10" name="TextBox 10"/>
          <p:cNvSpPr txBox="1"/>
          <p:nvPr/>
        </p:nvSpPr>
        <p:spPr>
          <a:xfrm>
            <a:off x="403049" y="5762995"/>
            <a:ext cx="6424277" cy="2797696"/>
          </a:xfrm>
          <a:prstGeom prst="rect">
            <a:avLst/>
          </a:prstGeom>
        </p:spPr>
        <p:txBody>
          <a:bodyPr lIns="0" tIns="0" rIns="0" bIns="0" rtlCol="0" anchor="t">
            <a:spAutoFit/>
          </a:bodyPr>
          <a:lstStyle/>
          <a:p>
            <a:pPr marL="804286" lvl="1" indent="-402143" algn="l">
              <a:lnSpc>
                <a:spcPts val="4470"/>
              </a:lnSpc>
              <a:buFont typeface="Arial"/>
              <a:buChar char="•"/>
            </a:pPr>
            <a:r>
              <a:rPr lang="en-US" sz="3725">
                <a:solidFill>
                  <a:srgbClr val="5C67B6"/>
                </a:solidFill>
                <a:latin typeface="Dekko"/>
                <a:ea typeface="Dekko"/>
                <a:cs typeface="Dekko"/>
                <a:sym typeface="Dekko"/>
              </a:rPr>
              <a:t>Reading lesson 3 times a week</a:t>
            </a:r>
          </a:p>
          <a:p>
            <a:pPr marL="804286" lvl="1" indent="-402143" algn="l">
              <a:lnSpc>
                <a:spcPts val="4470"/>
              </a:lnSpc>
              <a:buFont typeface="Arial"/>
              <a:buChar char="•"/>
            </a:pPr>
            <a:r>
              <a:rPr lang="en-US" sz="3725">
                <a:solidFill>
                  <a:srgbClr val="5C67B6"/>
                </a:solidFill>
                <a:latin typeface="Dekko"/>
                <a:ea typeface="Dekko"/>
                <a:cs typeface="Dekko"/>
                <a:sym typeface="Dekko"/>
              </a:rPr>
              <a:t>We aim to do 1:1 reading weekly </a:t>
            </a:r>
          </a:p>
          <a:p>
            <a:pPr marL="804286" lvl="1" indent="-402143" algn="l">
              <a:lnSpc>
                <a:spcPts val="4470"/>
              </a:lnSpc>
              <a:buFont typeface="Arial"/>
              <a:buChar char="•"/>
            </a:pPr>
            <a:r>
              <a:rPr lang="en-US" sz="3725">
                <a:solidFill>
                  <a:srgbClr val="5C67B6"/>
                </a:solidFill>
                <a:latin typeface="Dekko"/>
                <a:ea typeface="Dekko"/>
                <a:cs typeface="Dekko"/>
                <a:sym typeface="Dekko"/>
              </a:rPr>
              <a:t>Always focusing on Vipers </a:t>
            </a:r>
          </a:p>
        </p:txBody>
      </p:sp>
      <p:sp>
        <p:nvSpPr>
          <p:cNvPr id="11" name="TextBox 11"/>
          <p:cNvSpPr txBox="1"/>
          <p:nvPr/>
        </p:nvSpPr>
        <p:spPr>
          <a:xfrm>
            <a:off x="6291072" y="5828353"/>
            <a:ext cx="6797332" cy="3916775"/>
          </a:xfrm>
          <a:prstGeom prst="rect">
            <a:avLst/>
          </a:prstGeom>
        </p:spPr>
        <p:txBody>
          <a:bodyPr lIns="0" tIns="0" rIns="0" bIns="0" rtlCol="0" anchor="t">
            <a:spAutoFit/>
          </a:bodyPr>
          <a:lstStyle/>
          <a:p>
            <a:pPr marL="804286" lvl="1" indent="-402143" algn="l">
              <a:lnSpc>
                <a:spcPts val="4470"/>
              </a:lnSpc>
              <a:buFont typeface="Arial"/>
              <a:buChar char="•"/>
            </a:pPr>
            <a:r>
              <a:rPr lang="en-US" sz="3725">
                <a:solidFill>
                  <a:srgbClr val="5C67B6"/>
                </a:solidFill>
                <a:latin typeface="Dekko"/>
                <a:ea typeface="Dekko"/>
                <a:cs typeface="Dekko"/>
                <a:sym typeface="Dekko"/>
              </a:rPr>
              <a:t>Each week the home reading books are changed on a Tuesday</a:t>
            </a:r>
          </a:p>
          <a:p>
            <a:pPr marL="804286" lvl="1" indent="-402143" algn="l">
              <a:lnSpc>
                <a:spcPts val="4470"/>
              </a:lnSpc>
              <a:buFont typeface="Arial"/>
              <a:buChar char="•"/>
            </a:pPr>
            <a:r>
              <a:rPr lang="en-US" sz="3725">
                <a:solidFill>
                  <a:srgbClr val="5C67B6"/>
                </a:solidFill>
                <a:latin typeface="Dekko"/>
                <a:ea typeface="Dekko"/>
                <a:cs typeface="Dekko"/>
                <a:sym typeface="Dekko"/>
              </a:rPr>
              <a:t>We record how many reads the children do during the week and the top 5 readers are displayed and receive a prize.</a:t>
            </a:r>
          </a:p>
        </p:txBody>
      </p:sp>
      <p:sp>
        <p:nvSpPr>
          <p:cNvPr id="12" name="TextBox 12"/>
          <p:cNvSpPr txBox="1"/>
          <p:nvPr/>
        </p:nvSpPr>
        <p:spPr>
          <a:xfrm>
            <a:off x="14012836" y="5974932"/>
            <a:ext cx="7005538" cy="3357235"/>
          </a:xfrm>
          <a:prstGeom prst="rect">
            <a:avLst/>
          </a:prstGeom>
        </p:spPr>
        <p:txBody>
          <a:bodyPr lIns="0" tIns="0" rIns="0" bIns="0" rtlCol="0" anchor="t">
            <a:spAutoFit/>
          </a:bodyPr>
          <a:lstStyle/>
          <a:p>
            <a:pPr marL="804286" lvl="1" indent="-402143" algn="l">
              <a:lnSpc>
                <a:spcPts val="4470"/>
              </a:lnSpc>
              <a:buFont typeface="Arial"/>
              <a:buChar char="•"/>
            </a:pPr>
            <a:r>
              <a:rPr lang="en-US" sz="3725">
                <a:solidFill>
                  <a:srgbClr val="5C67B6"/>
                </a:solidFill>
                <a:latin typeface="Dekko"/>
                <a:ea typeface="Dekko"/>
                <a:cs typeface="Dekko"/>
                <a:sym typeface="Dekko"/>
              </a:rPr>
              <a:t>Vocabulary</a:t>
            </a:r>
          </a:p>
          <a:p>
            <a:pPr marL="804286" lvl="1" indent="-402143" algn="l">
              <a:lnSpc>
                <a:spcPts val="4470"/>
              </a:lnSpc>
              <a:buFont typeface="Arial"/>
              <a:buChar char="•"/>
            </a:pPr>
            <a:r>
              <a:rPr lang="en-US" sz="3725">
                <a:solidFill>
                  <a:srgbClr val="5C67B6"/>
                </a:solidFill>
                <a:latin typeface="Dekko"/>
                <a:ea typeface="Dekko"/>
                <a:cs typeface="Dekko"/>
                <a:sym typeface="Dekko"/>
              </a:rPr>
              <a:t>Inference </a:t>
            </a:r>
          </a:p>
          <a:p>
            <a:pPr marL="804286" lvl="1" indent="-402143" algn="l">
              <a:lnSpc>
                <a:spcPts val="4470"/>
              </a:lnSpc>
              <a:buFont typeface="Arial"/>
              <a:buChar char="•"/>
            </a:pPr>
            <a:r>
              <a:rPr lang="en-US" sz="3725">
                <a:solidFill>
                  <a:srgbClr val="5C67B6"/>
                </a:solidFill>
                <a:latin typeface="Dekko"/>
                <a:ea typeface="Dekko"/>
                <a:cs typeface="Dekko"/>
                <a:sym typeface="Dekko"/>
              </a:rPr>
              <a:t>Prediction</a:t>
            </a:r>
          </a:p>
          <a:p>
            <a:pPr marL="804286" lvl="1" indent="-402143" algn="l">
              <a:lnSpc>
                <a:spcPts val="4470"/>
              </a:lnSpc>
              <a:buFont typeface="Arial"/>
              <a:buChar char="•"/>
            </a:pPr>
            <a:r>
              <a:rPr lang="en-US" sz="3725">
                <a:solidFill>
                  <a:srgbClr val="5C67B6"/>
                </a:solidFill>
                <a:latin typeface="Dekko"/>
                <a:ea typeface="Dekko"/>
                <a:cs typeface="Dekko"/>
                <a:sym typeface="Dekko"/>
              </a:rPr>
              <a:t>Explanation</a:t>
            </a:r>
          </a:p>
          <a:p>
            <a:pPr marL="804286" lvl="1" indent="-402143" algn="l">
              <a:lnSpc>
                <a:spcPts val="4470"/>
              </a:lnSpc>
              <a:buFont typeface="Arial"/>
              <a:buChar char="•"/>
            </a:pPr>
            <a:r>
              <a:rPr lang="en-US" sz="3725">
                <a:solidFill>
                  <a:srgbClr val="5C67B6"/>
                </a:solidFill>
                <a:latin typeface="Dekko"/>
                <a:ea typeface="Dekko"/>
                <a:cs typeface="Dekko"/>
                <a:sym typeface="Dekko"/>
              </a:rPr>
              <a:t>Retrieval</a:t>
            </a:r>
          </a:p>
          <a:p>
            <a:pPr marL="804286" lvl="1" indent="-402143" algn="l">
              <a:lnSpc>
                <a:spcPts val="4470"/>
              </a:lnSpc>
              <a:buFont typeface="Arial"/>
              <a:buChar char="•"/>
            </a:pPr>
            <a:r>
              <a:rPr lang="en-US" sz="3725">
                <a:solidFill>
                  <a:srgbClr val="5C67B6"/>
                </a:solidFill>
                <a:latin typeface="Dekko"/>
                <a:ea typeface="Dekko"/>
                <a:cs typeface="Dekko"/>
                <a:sym typeface="Dekko"/>
              </a:rPr>
              <a:t>Sequence</a:t>
            </a:r>
          </a:p>
        </p:txBody>
      </p:sp>
      <p:sp>
        <p:nvSpPr>
          <p:cNvPr id="13" name="TextBox 13"/>
          <p:cNvSpPr txBox="1"/>
          <p:nvPr/>
        </p:nvSpPr>
        <p:spPr>
          <a:xfrm>
            <a:off x="1068382" y="5099798"/>
            <a:ext cx="5222689" cy="481965"/>
          </a:xfrm>
          <a:prstGeom prst="rect">
            <a:avLst/>
          </a:prstGeom>
        </p:spPr>
        <p:txBody>
          <a:bodyPr lIns="0" tIns="0" rIns="0" bIns="0" rtlCol="0" anchor="t">
            <a:spAutoFit/>
          </a:bodyPr>
          <a:lstStyle/>
          <a:p>
            <a:pPr algn="l">
              <a:lnSpc>
                <a:spcPts val="3600"/>
              </a:lnSpc>
            </a:pPr>
            <a:r>
              <a:rPr lang="en-US" sz="3600">
                <a:solidFill>
                  <a:srgbClr val="5C67B6"/>
                </a:solidFill>
                <a:latin typeface="Fredoka"/>
                <a:ea typeface="Fredoka"/>
                <a:cs typeface="Fredoka"/>
                <a:sym typeface="Fredoka"/>
              </a:rPr>
              <a:t>Reading in school</a:t>
            </a:r>
          </a:p>
        </p:txBody>
      </p:sp>
      <p:sp>
        <p:nvSpPr>
          <p:cNvPr id="14" name="TextBox 14"/>
          <p:cNvSpPr txBox="1"/>
          <p:nvPr/>
        </p:nvSpPr>
        <p:spPr>
          <a:xfrm>
            <a:off x="7513418" y="5138006"/>
            <a:ext cx="5222689" cy="481965"/>
          </a:xfrm>
          <a:prstGeom prst="rect">
            <a:avLst/>
          </a:prstGeom>
        </p:spPr>
        <p:txBody>
          <a:bodyPr lIns="0" tIns="0" rIns="0" bIns="0" rtlCol="0" anchor="t">
            <a:spAutoFit/>
          </a:bodyPr>
          <a:lstStyle/>
          <a:p>
            <a:pPr algn="l">
              <a:lnSpc>
                <a:spcPts val="3600"/>
              </a:lnSpc>
            </a:pPr>
            <a:r>
              <a:rPr lang="en-US" sz="3600">
                <a:solidFill>
                  <a:srgbClr val="5C67B6"/>
                </a:solidFill>
                <a:latin typeface="Fredoka"/>
                <a:ea typeface="Fredoka"/>
                <a:cs typeface="Fredoka"/>
                <a:sym typeface="Fredoka"/>
              </a:rPr>
              <a:t>Reading challenge </a:t>
            </a:r>
          </a:p>
        </p:txBody>
      </p:sp>
      <p:sp>
        <p:nvSpPr>
          <p:cNvPr id="15" name="TextBox 15"/>
          <p:cNvSpPr txBox="1"/>
          <p:nvPr/>
        </p:nvSpPr>
        <p:spPr>
          <a:xfrm>
            <a:off x="14693942" y="5251513"/>
            <a:ext cx="5222689" cy="481965"/>
          </a:xfrm>
          <a:prstGeom prst="rect">
            <a:avLst/>
          </a:prstGeom>
        </p:spPr>
        <p:txBody>
          <a:bodyPr lIns="0" tIns="0" rIns="0" bIns="0" rtlCol="0" anchor="t">
            <a:spAutoFit/>
          </a:bodyPr>
          <a:lstStyle/>
          <a:p>
            <a:pPr algn="l">
              <a:lnSpc>
                <a:spcPts val="3600"/>
              </a:lnSpc>
            </a:pPr>
            <a:r>
              <a:rPr lang="en-US" sz="3600">
                <a:solidFill>
                  <a:srgbClr val="5C67B6"/>
                </a:solidFill>
                <a:latin typeface="Fredoka"/>
                <a:ea typeface="Fredoka"/>
                <a:cs typeface="Fredoka"/>
                <a:sym typeface="Fredoka"/>
              </a:rPr>
              <a:t>VIPERS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434E60D9E4242817F0A47656A0023" ma:contentTypeVersion="16" ma:contentTypeDescription="Create a new document." ma:contentTypeScope="" ma:versionID="b0249aaa9ea4e61832e912e47ae8130c">
  <xsd:schema xmlns:xsd="http://www.w3.org/2001/XMLSchema" xmlns:xs="http://www.w3.org/2001/XMLSchema" xmlns:p="http://schemas.microsoft.com/office/2006/metadata/properties" xmlns:ns3="cacaa73a-b522-40d9-874e-e0202f465d37" xmlns:ns4="efec9066-e471-4d03-8769-d30c1f3a080e" targetNamespace="http://schemas.microsoft.com/office/2006/metadata/properties" ma:root="true" ma:fieldsID="28b033c522c37c401c78710aa6216532" ns3:_="" ns4:_="">
    <xsd:import namespace="cacaa73a-b522-40d9-874e-e0202f465d37"/>
    <xsd:import namespace="efec9066-e471-4d03-8769-d30c1f3a080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LengthInSeconds" minOccurs="0"/>
                <xsd:element ref="ns3:MediaServiceDateTaken" minOccurs="0"/>
                <xsd:element ref="ns3:MediaServiceOCR" minOccurs="0"/>
                <xsd:element ref="ns3:_activity" minOccurs="0"/>
                <xsd:element ref="ns3:MediaServiceObjectDetectorVersions" minOccurs="0"/>
                <xsd:element ref="ns3:MediaServiceSystemTags" minOccurs="0"/>
                <xsd:element ref="ns3:MediaServiceSearchPropertie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caa73a-b522-40d9-874e-e0202f465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ec9066-e471-4d03-8769-d30c1f3a080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acaa73a-b522-40d9-874e-e0202f465d37" xsi:nil="true"/>
  </documentManagement>
</p:properties>
</file>

<file path=customXml/itemProps1.xml><?xml version="1.0" encoding="utf-8"?>
<ds:datastoreItem xmlns:ds="http://schemas.openxmlformats.org/officeDocument/2006/customXml" ds:itemID="{CE3DD50C-0FB4-48D0-A794-98AD0FA10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caa73a-b522-40d9-874e-e0202f465d37"/>
    <ds:schemaRef ds:uri="efec9066-e471-4d03-8769-d30c1f3a08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0B4B2D-9DE6-4791-BFCC-4043EB7B1652}">
  <ds:schemaRefs>
    <ds:schemaRef ds:uri="http://schemas.microsoft.com/sharepoint/v3/contenttype/forms"/>
  </ds:schemaRefs>
</ds:datastoreItem>
</file>

<file path=customXml/itemProps3.xml><?xml version="1.0" encoding="utf-8"?>
<ds:datastoreItem xmlns:ds="http://schemas.openxmlformats.org/officeDocument/2006/customXml" ds:itemID="{68896982-9B8F-4388-A7FE-5A3C7C3134B7}">
  <ds:schemaRef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http://purl.org/dc/terms/"/>
    <ds:schemaRef ds:uri="cacaa73a-b522-40d9-874e-e0202f465d37"/>
    <ds:schemaRef ds:uri="efec9066-e471-4d03-8769-d30c1f3a080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3587</TotalTime>
  <Words>999</Words>
  <Application>Microsoft Office PowerPoint</Application>
  <PresentationFormat>Custom</PresentationFormat>
  <Paragraphs>132</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Fredoka</vt:lpstr>
      <vt:lpstr>Dekko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Pink and Light Blue Playful Illustrative  Parent Orientation Education Presentation</dc:title>
  <dc:creator>Kathryn Murray</dc:creator>
  <cp:lastModifiedBy>Kathryn Murray</cp:lastModifiedBy>
  <cp:revision>7</cp:revision>
  <dcterms:created xsi:type="dcterms:W3CDTF">2006-08-16T00:00:00Z</dcterms:created>
  <dcterms:modified xsi:type="dcterms:W3CDTF">2024-10-06T16:56:24Z</dcterms:modified>
  <dc:identifier>DAGSPOAJLrc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0x010100606434E60D9E4242817F0A47656A0023</vt:lpwstr>
  </property>
</Properties>
</file>