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C17"/>
    <a:srgbClr val="12D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Armstrong" userId="77479086-9a79-4cfa-b5cf-34f0a02edfbd" providerId="ADAL" clId="{B99AE154-1EC7-4D46-8A9C-919AA4E1485C}"/>
    <pc:docChg chg="undo custSel addSld modSld">
      <pc:chgData name="Sarah Armstrong" userId="77479086-9a79-4cfa-b5cf-34f0a02edfbd" providerId="ADAL" clId="{B99AE154-1EC7-4D46-8A9C-919AA4E1485C}" dt="2023-01-04T10:48:37.034" v="972" actId="403"/>
      <pc:docMkLst>
        <pc:docMk/>
      </pc:docMkLst>
      <pc:sldChg chg="modSp">
        <pc:chgData name="Sarah Armstrong" userId="77479086-9a79-4cfa-b5cf-34f0a02edfbd" providerId="ADAL" clId="{B99AE154-1EC7-4D46-8A9C-919AA4E1485C}" dt="2023-01-04T10:20:58.715" v="17" actId="403"/>
        <pc:sldMkLst>
          <pc:docMk/>
          <pc:sldMk cId="490307762" sldId="257"/>
        </pc:sldMkLst>
        <pc:spChg chg="mod">
          <ac:chgData name="Sarah Armstrong" userId="77479086-9a79-4cfa-b5cf-34f0a02edfbd" providerId="ADAL" clId="{B99AE154-1EC7-4D46-8A9C-919AA4E1485C}" dt="2023-01-04T10:20:12.025" v="14" actId="20577"/>
          <ac:spMkLst>
            <pc:docMk/>
            <pc:sldMk cId="490307762" sldId="257"/>
            <ac:spMk id="23" creationId="{00000000-0000-0000-0000-000000000000}"/>
          </ac:spMkLst>
        </pc:spChg>
        <pc:spChg chg="mod">
          <ac:chgData name="Sarah Armstrong" userId="77479086-9a79-4cfa-b5cf-34f0a02edfbd" providerId="ADAL" clId="{B99AE154-1EC7-4D46-8A9C-919AA4E1485C}" dt="2023-01-04T10:20:58.715" v="17" actId="403"/>
          <ac:spMkLst>
            <pc:docMk/>
            <pc:sldMk cId="490307762" sldId="257"/>
            <ac:spMk id="25" creationId="{00000000-0000-0000-0000-000000000000}"/>
          </ac:spMkLst>
        </pc:spChg>
      </pc:sldChg>
      <pc:sldChg chg="addSp delSp modSp add">
        <pc:chgData name="Sarah Armstrong" userId="77479086-9a79-4cfa-b5cf-34f0a02edfbd" providerId="ADAL" clId="{B99AE154-1EC7-4D46-8A9C-919AA4E1485C}" dt="2023-01-04T10:48:37.034" v="972" actId="403"/>
        <pc:sldMkLst>
          <pc:docMk/>
          <pc:sldMk cId="3396608143" sldId="258"/>
        </pc:sldMkLst>
        <pc:spChg chg="mod">
          <ac:chgData name="Sarah Armstrong" userId="77479086-9a79-4cfa-b5cf-34f0a02edfbd" providerId="ADAL" clId="{B99AE154-1EC7-4D46-8A9C-919AA4E1485C}" dt="2023-01-04T10:36:12.806" v="772" actId="20577"/>
          <ac:spMkLst>
            <pc:docMk/>
            <pc:sldMk cId="3396608143" sldId="258"/>
            <ac:spMk id="11" creationId="{00000000-0000-0000-0000-000000000000}"/>
          </ac:spMkLst>
        </pc:spChg>
        <pc:spChg chg="mod">
          <ac:chgData name="Sarah Armstrong" userId="77479086-9a79-4cfa-b5cf-34f0a02edfbd" providerId="ADAL" clId="{B99AE154-1EC7-4D46-8A9C-919AA4E1485C}" dt="2023-01-04T10:32:10.633" v="638" actId="20577"/>
          <ac:spMkLst>
            <pc:docMk/>
            <pc:sldMk cId="3396608143" sldId="258"/>
            <ac:spMk id="13" creationId="{00000000-0000-0000-0000-000000000000}"/>
          </ac:spMkLst>
        </pc:spChg>
        <pc:spChg chg="mod">
          <ac:chgData name="Sarah Armstrong" userId="77479086-9a79-4cfa-b5cf-34f0a02edfbd" providerId="ADAL" clId="{B99AE154-1EC7-4D46-8A9C-919AA4E1485C}" dt="2023-01-04T10:46:06.550" v="955" actId="207"/>
          <ac:spMkLst>
            <pc:docMk/>
            <pc:sldMk cId="3396608143" sldId="258"/>
            <ac:spMk id="14" creationId="{00000000-0000-0000-0000-000000000000}"/>
          </ac:spMkLst>
        </pc:spChg>
        <pc:spChg chg="mod">
          <ac:chgData name="Sarah Armstrong" userId="77479086-9a79-4cfa-b5cf-34f0a02edfbd" providerId="ADAL" clId="{B99AE154-1EC7-4D46-8A9C-919AA4E1485C}" dt="2023-01-04T10:46:25.866" v="956" actId="12"/>
          <ac:spMkLst>
            <pc:docMk/>
            <pc:sldMk cId="3396608143" sldId="258"/>
            <ac:spMk id="19" creationId="{00000000-0000-0000-0000-000000000000}"/>
          </ac:spMkLst>
        </pc:spChg>
        <pc:spChg chg="mod">
          <ac:chgData name="Sarah Armstrong" userId="77479086-9a79-4cfa-b5cf-34f0a02edfbd" providerId="ADAL" clId="{B99AE154-1EC7-4D46-8A9C-919AA4E1485C}" dt="2023-01-04T10:39:59.711" v="917" actId="403"/>
          <ac:spMkLst>
            <pc:docMk/>
            <pc:sldMk cId="3396608143" sldId="258"/>
            <ac:spMk id="20" creationId="{00000000-0000-0000-0000-000000000000}"/>
          </ac:spMkLst>
        </pc:spChg>
        <pc:spChg chg="mod">
          <ac:chgData name="Sarah Armstrong" userId="77479086-9a79-4cfa-b5cf-34f0a02edfbd" providerId="ADAL" clId="{B99AE154-1EC7-4D46-8A9C-919AA4E1485C}" dt="2023-01-04T10:46:39.321" v="958" actId="1076"/>
          <ac:spMkLst>
            <pc:docMk/>
            <pc:sldMk cId="3396608143" sldId="258"/>
            <ac:spMk id="27" creationId="{29C2E317-2E2D-43FF-8EA5-3BB34FD307FD}"/>
          </ac:spMkLst>
        </pc:spChg>
        <pc:spChg chg="mod">
          <ac:chgData name="Sarah Armstrong" userId="77479086-9a79-4cfa-b5cf-34f0a02edfbd" providerId="ADAL" clId="{B99AE154-1EC7-4D46-8A9C-919AA4E1485C}" dt="2023-01-04T10:46:39.321" v="958" actId="1076"/>
          <ac:spMkLst>
            <pc:docMk/>
            <pc:sldMk cId="3396608143" sldId="258"/>
            <ac:spMk id="28" creationId="{80FB8F36-F951-48C3-BE51-50C326142704}"/>
          </ac:spMkLst>
        </pc:spChg>
        <pc:spChg chg="mod">
          <ac:chgData name="Sarah Armstrong" userId="77479086-9a79-4cfa-b5cf-34f0a02edfbd" providerId="ADAL" clId="{B99AE154-1EC7-4D46-8A9C-919AA4E1485C}" dt="2023-01-04T10:38:55.953" v="858" actId="404"/>
          <ac:spMkLst>
            <pc:docMk/>
            <pc:sldMk cId="3396608143" sldId="258"/>
            <ac:spMk id="30" creationId="{6A76BF4B-ADAD-4CD5-8104-DEF8B2E06EDF}"/>
          </ac:spMkLst>
        </pc:spChg>
        <pc:spChg chg="mod">
          <ac:chgData name="Sarah Armstrong" userId="77479086-9a79-4cfa-b5cf-34f0a02edfbd" providerId="ADAL" clId="{B99AE154-1EC7-4D46-8A9C-919AA4E1485C}" dt="2023-01-04T10:26:33.801" v="214" actId="14100"/>
          <ac:spMkLst>
            <pc:docMk/>
            <pc:sldMk cId="3396608143" sldId="258"/>
            <ac:spMk id="31" creationId="{CEE8C2E2-9CDA-4C56-A486-1E54C1817EDF}"/>
          </ac:spMkLst>
        </pc:spChg>
        <pc:spChg chg="mod">
          <ac:chgData name="Sarah Armstrong" userId="77479086-9a79-4cfa-b5cf-34f0a02edfbd" providerId="ADAL" clId="{B99AE154-1EC7-4D46-8A9C-919AA4E1485C}" dt="2023-01-04T10:30:05.817" v="412" actId="20577"/>
          <ac:spMkLst>
            <pc:docMk/>
            <pc:sldMk cId="3396608143" sldId="258"/>
            <ac:spMk id="35" creationId="{11D19CB9-7197-43F6-A0CF-960388220C0C}"/>
          </ac:spMkLst>
        </pc:spChg>
        <pc:spChg chg="mod">
          <ac:chgData name="Sarah Armstrong" userId="77479086-9a79-4cfa-b5cf-34f0a02edfbd" providerId="ADAL" clId="{B99AE154-1EC7-4D46-8A9C-919AA4E1485C}" dt="2023-01-04T10:43:40.686" v="947" actId="20577"/>
          <ac:spMkLst>
            <pc:docMk/>
            <pc:sldMk cId="3396608143" sldId="258"/>
            <ac:spMk id="40" creationId="{03D5350A-3B0A-4DF1-A1E4-02037D9BDFFB}"/>
          </ac:spMkLst>
        </pc:spChg>
        <pc:spChg chg="mod">
          <ac:chgData name="Sarah Armstrong" userId="77479086-9a79-4cfa-b5cf-34f0a02edfbd" providerId="ADAL" clId="{B99AE154-1EC7-4D46-8A9C-919AA4E1485C}" dt="2023-01-04T10:37:08.245" v="808" actId="20577"/>
          <ac:spMkLst>
            <pc:docMk/>
            <pc:sldMk cId="3396608143" sldId="258"/>
            <ac:spMk id="46" creationId="{83273EF9-A7F4-41F7-8281-985713B38B75}"/>
          </ac:spMkLst>
        </pc:spChg>
        <pc:spChg chg="add del mod">
          <ac:chgData name="Sarah Armstrong" userId="77479086-9a79-4cfa-b5cf-34f0a02edfbd" providerId="ADAL" clId="{B99AE154-1EC7-4D46-8A9C-919AA4E1485C}" dt="2023-01-04T10:22:18.747" v="27" actId="478"/>
          <ac:spMkLst>
            <pc:docMk/>
            <pc:sldMk cId="3396608143" sldId="258"/>
            <ac:spMk id="48" creationId="{6788C998-255E-428E-B920-B70349536115}"/>
          </ac:spMkLst>
        </pc:spChg>
        <pc:spChg chg="add mod">
          <ac:chgData name="Sarah Armstrong" userId="77479086-9a79-4cfa-b5cf-34f0a02edfbd" providerId="ADAL" clId="{B99AE154-1EC7-4D46-8A9C-919AA4E1485C}" dt="2023-01-04T10:22:43.426" v="29" actId="1076"/>
          <ac:spMkLst>
            <pc:docMk/>
            <pc:sldMk cId="3396608143" sldId="258"/>
            <ac:spMk id="53" creationId="{60FF81A2-594F-413D-BDE3-3BD90C31FCB3}"/>
          </ac:spMkLst>
        </pc:spChg>
        <pc:spChg chg="add mod">
          <ac:chgData name="Sarah Armstrong" userId="77479086-9a79-4cfa-b5cf-34f0a02edfbd" providerId="ADAL" clId="{B99AE154-1EC7-4D46-8A9C-919AA4E1485C}" dt="2023-01-04T10:23:21.952" v="38" actId="1076"/>
          <ac:spMkLst>
            <pc:docMk/>
            <pc:sldMk cId="3396608143" sldId="258"/>
            <ac:spMk id="54" creationId="{B49F7148-9F95-4102-8D4F-2724EADE46F8}"/>
          </ac:spMkLst>
        </pc:spChg>
        <pc:spChg chg="add mod">
          <ac:chgData name="Sarah Armstrong" userId="77479086-9a79-4cfa-b5cf-34f0a02edfbd" providerId="ADAL" clId="{B99AE154-1EC7-4D46-8A9C-919AA4E1485C}" dt="2023-01-04T10:23:33.282" v="42" actId="1076"/>
          <ac:spMkLst>
            <pc:docMk/>
            <pc:sldMk cId="3396608143" sldId="258"/>
            <ac:spMk id="55" creationId="{872488D1-C653-46DF-B113-11D03B689E1C}"/>
          </ac:spMkLst>
        </pc:spChg>
        <pc:spChg chg="add mod">
          <ac:chgData name="Sarah Armstrong" userId="77479086-9a79-4cfa-b5cf-34f0a02edfbd" providerId="ADAL" clId="{B99AE154-1EC7-4D46-8A9C-919AA4E1485C}" dt="2023-01-04T10:23:24.698" v="39" actId="1076"/>
          <ac:spMkLst>
            <pc:docMk/>
            <pc:sldMk cId="3396608143" sldId="258"/>
            <ac:spMk id="56" creationId="{95D6590E-7C05-4537-948E-1C086929DB48}"/>
          </ac:spMkLst>
        </pc:spChg>
        <pc:spChg chg="add mod">
          <ac:chgData name="Sarah Armstrong" userId="77479086-9a79-4cfa-b5cf-34f0a02edfbd" providerId="ADAL" clId="{B99AE154-1EC7-4D46-8A9C-919AA4E1485C}" dt="2023-01-04T10:48:37.034" v="972" actId="403"/>
          <ac:spMkLst>
            <pc:docMk/>
            <pc:sldMk cId="3396608143" sldId="258"/>
            <ac:spMk id="57" creationId="{1FEAE6DF-90F9-41EB-B7F8-B4164B3E17D4}"/>
          </ac:spMkLst>
        </pc:spChg>
        <pc:grpChg chg="del">
          <ac:chgData name="Sarah Armstrong" userId="77479086-9a79-4cfa-b5cf-34f0a02edfbd" providerId="ADAL" clId="{B99AE154-1EC7-4D46-8A9C-919AA4E1485C}" dt="2023-01-04T10:21:13.690" v="18" actId="478"/>
          <ac:grpSpMkLst>
            <pc:docMk/>
            <pc:sldMk cId="3396608143" sldId="258"/>
            <ac:grpSpMk id="2" creationId="{00000000-0000-0000-0000-000000000000}"/>
          </ac:grpSpMkLst>
        </pc:grpChg>
        <pc:grpChg chg="mod">
          <ac:chgData name="Sarah Armstrong" userId="77479086-9a79-4cfa-b5cf-34f0a02edfbd" providerId="ADAL" clId="{B99AE154-1EC7-4D46-8A9C-919AA4E1485C}" dt="2023-01-04T10:41:14.729" v="921" actId="1076"/>
          <ac:grpSpMkLst>
            <pc:docMk/>
            <pc:sldMk cId="3396608143" sldId="258"/>
            <ac:grpSpMk id="3" creationId="{06A629A5-9840-46B0-BE83-E7DBEF746122}"/>
          </ac:grpSpMkLst>
        </pc:grpChg>
        <pc:grpChg chg="mod">
          <ac:chgData name="Sarah Armstrong" userId="77479086-9a79-4cfa-b5cf-34f0a02edfbd" providerId="ADAL" clId="{B99AE154-1EC7-4D46-8A9C-919AA4E1485C}" dt="2023-01-04T10:45:18.121" v="950" actId="1076"/>
          <ac:grpSpMkLst>
            <pc:docMk/>
            <pc:sldMk cId="3396608143" sldId="258"/>
            <ac:grpSpMk id="6" creationId="{35B1F746-2E3D-4F56-8637-712170BAC66E}"/>
          </ac:grpSpMkLst>
        </pc:grpChg>
        <pc:grpChg chg="del">
          <ac:chgData name="Sarah Armstrong" userId="77479086-9a79-4cfa-b5cf-34f0a02edfbd" providerId="ADAL" clId="{B99AE154-1EC7-4D46-8A9C-919AA4E1485C}" dt="2023-01-04T10:21:16.886" v="19" actId="478"/>
          <ac:grpSpMkLst>
            <pc:docMk/>
            <pc:sldMk cId="3396608143" sldId="258"/>
            <ac:grpSpMk id="7" creationId="{00E1E5B3-AD47-4415-BCA1-3528C41CACBC}"/>
          </ac:grpSpMkLst>
        </pc:grpChg>
        <pc:grpChg chg="mod">
          <ac:chgData name="Sarah Armstrong" userId="77479086-9a79-4cfa-b5cf-34f0a02edfbd" providerId="ADAL" clId="{B99AE154-1EC7-4D46-8A9C-919AA4E1485C}" dt="2023-01-04T10:30:36.661" v="417" actId="1076"/>
          <ac:grpSpMkLst>
            <pc:docMk/>
            <pc:sldMk cId="3396608143" sldId="258"/>
            <ac:grpSpMk id="15" creationId="{0FA04FD8-7D10-464A-9FDC-AB0C97C2FCA8}"/>
          </ac:grpSpMkLst>
        </pc:grpChg>
        <pc:grpChg chg="mod">
          <ac:chgData name="Sarah Armstrong" userId="77479086-9a79-4cfa-b5cf-34f0a02edfbd" providerId="ADAL" clId="{B99AE154-1EC7-4D46-8A9C-919AA4E1485C}" dt="2023-01-04T10:30:12.790" v="413" actId="1076"/>
          <ac:grpSpMkLst>
            <pc:docMk/>
            <pc:sldMk cId="3396608143" sldId="258"/>
            <ac:grpSpMk id="18" creationId="{93ED10DD-0ED2-4F16-8E34-BF40E9468E77}"/>
          </ac:grpSpMkLst>
        </pc:grpChg>
        <pc:grpChg chg="mod">
          <ac:chgData name="Sarah Armstrong" userId="77479086-9a79-4cfa-b5cf-34f0a02edfbd" providerId="ADAL" clId="{B99AE154-1EC7-4D46-8A9C-919AA4E1485C}" dt="2023-01-04T10:46:45.916" v="959" actId="1076"/>
          <ac:grpSpMkLst>
            <pc:docMk/>
            <pc:sldMk cId="3396608143" sldId="258"/>
            <ac:grpSpMk id="24" creationId="{D86547EB-C316-4C13-B915-53FB1860FBA1}"/>
          </ac:grpSpMkLst>
        </pc:grpChg>
        <pc:grpChg chg="mod">
          <ac:chgData name="Sarah Armstrong" userId="77479086-9a79-4cfa-b5cf-34f0a02edfbd" providerId="ADAL" clId="{B99AE154-1EC7-4D46-8A9C-919AA4E1485C}" dt="2023-01-04T10:45:38.582" v="953" actId="1076"/>
          <ac:grpSpMkLst>
            <pc:docMk/>
            <pc:sldMk cId="3396608143" sldId="258"/>
            <ac:grpSpMk id="26" creationId="{0195C20B-5BE5-46A9-B726-EED3A38131E9}"/>
          </ac:grpSpMkLst>
        </pc:grpChg>
        <pc:grpChg chg="mod">
          <ac:chgData name="Sarah Armstrong" userId="77479086-9a79-4cfa-b5cf-34f0a02edfbd" providerId="ADAL" clId="{B99AE154-1EC7-4D46-8A9C-919AA4E1485C}" dt="2023-01-04T10:30:22.207" v="414" actId="1076"/>
          <ac:grpSpMkLst>
            <pc:docMk/>
            <pc:sldMk cId="3396608143" sldId="258"/>
            <ac:grpSpMk id="33" creationId="{EFCC5410-5A6E-46D1-8B99-7FE1614E8065}"/>
          </ac:grpSpMkLst>
        </pc:grpChg>
        <pc:grpChg chg="mod">
          <ac:chgData name="Sarah Armstrong" userId="77479086-9a79-4cfa-b5cf-34f0a02edfbd" providerId="ADAL" clId="{B99AE154-1EC7-4D46-8A9C-919AA4E1485C}" dt="2023-01-04T10:45:24.431" v="951" actId="1076"/>
          <ac:grpSpMkLst>
            <pc:docMk/>
            <pc:sldMk cId="3396608143" sldId="258"/>
            <ac:grpSpMk id="38" creationId="{B8B07D88-F9CD-4B22-9148-C2DEA021F425}"/>
          </ac:grpSpMkLst>
        </pc:grpChg>
        <pc:grpChg chg="mod">
          <ac:chgData name="Sarah Armstrong" userId="77479086-9a79-4cfa-b5cf-34f0a02edfbd" providerId="ADAL" clId="{B99AE154-1EC7-4D46-8A9C-919AA4E1485C}" dt="2023-01-04T10:30:28.968" v="415" actId="1076"/>
          <ac:grpSpMkLst>
            <pc:docMk/>
            <pc:sldMk cId="3396608143" sldId="258"/>
            <ac:grpSpMk id="44" creationId="{2BA21D06-59D6-415E-A74D-D46397767AA3}"/>
          </ac:grpSpMkLst>
        </pc:grpChg>
        <pc:graphicFrameChg chg="add del">
          <ac:chgData name="Sarah Armstrong" userId="77479086-9a79-4cfa-b5cf-34f0a02edfbd" providerId="ADAL" clId="{B99AE154-1EC7-4D46-8A9C-919AA4E1485C}" dt="2023-01-04T10:25:26.593" v="67" actId="478"/>
          <ac:graphicFrameMkLst>
            <pc:docMk/>
            <pc:sldMk cId="3396608143" sldId="258"/>
            <ac:graphicFrameMk id="4" creationId="{378BB341-D96B-42EE-8330-5AC24ABA4561}"/>
          </ac:graphicFrameMkLst>
        </pc:graphicFrameChg>
        <pc:picChg chg="del">
          <ac:chgData name="Sarah Armstrong" userId="77479086-9a79-4cfa-b5cf-34f0a02edfbd" providerId="ADAL" clId="{B99AE154-1EC7-4D46-8A9C-919AA4E1485C}" dt="2023-01-04T10:29:03.693" v="333" actId="478"/>
          <ac:picMkLst>
            <pc:docMk/>
            <pc:sldMk cId="3396608143" sldId="258"/>
            <ac:picMk id="36" creationId="{FBE06539-984B-44FF-8837-15784BF0F696}"/>
          </ac:picMkLst>
        </pc:picChg>
        <pc:picChg chg="mod">
          <ac:chgData name="Sarah Armstrong" userId="77479086-9a79-4cfa-b5cf-34f0a02edfbd" providerId="ADAL" clId="{B99AE154-1EC7-4D46-8A9C-919AA4E1485C}" dt="2023-01-04T10:37:27.335" v="809" actId="1076"/>
          <ac:picMkLst>
            <pc:docMk/>
            <pc:sldMk cId="3396608143" sldId="258"/>
            <ac:picMk id="47" creationId="{493E98B6-CC6E-4376-9D93-AC3E7B813A02}"/>
          </ac:picMkLst>
        </pc:picChg>
        <pc:picChg chg="del">
          <ac:chgData name="Sarah Armstrong" userId="77479086-9a79-4cfa-b5cf-34f0a02edfbd" providerId="ADAL" clId="{B99AE154-1EC7-4D46-8A9C-919AA4E1485C}" dt="2023-01-04T10:24:24.853" v="43" actId="478"/>
          <ac:picMkLst>
            <pc:docMk/>
            <pc:sldMk cId="3396608143" sldId="258"/>
            <ac:picMk id="49" creationId="{21E9BAA5-3A5B-482F-A80A-5F85DB6D12AF}"/>
          </ac:picMkLst>
        </pc:picChg>
        <pc:picChg chg="mod">
          <ac:chgData name="Sarah Armstrong" userId="77479086-9a79-4cfa-b5cf-34f0a02edfbd" providerId="ADAL" clId="{B99AE154-1EC7-4D46-8A9C-919AA4E1485C}" dt="2023-01-04T10:46:48.841" v="960" actId="1076"/>
          <ac:picMkLst>
            <pc:docMk/>
            <pc:sldMk cId="3396608143" sldId="258"/>
            <ac:picMk id="50" creationId="{1FB5011E-8102-4CBE-AE0B-FC7D7D42F404}"/>
          </ac:picMkLst>
        </pc:picChg>
        <pc:picChg chg="add mod">
          <ac:chgData name="Sarah Armstrong" userId="77479086-9a79-4cfa-b5cf-34f0a02edfbd" providerId="ADAL" clId="{B99AE154-1EC7-4D46-8A9C-919AA4E1485C}" dt="2023-01-04T10:22:43.426" v="29" actId="1076"/>
          <ac:picMkLst>
            <pc:docMk/>
            <pc:sldMk cId="3396608143" sldId="258"/>
            <ac:picMk id="51" creationId="{EBC772A7-E483-44FC-8309-F89B27F311C5}"/>
          </ac:picMkLst>
        </pc:picChg>
        <pc:picChg chg="mod">
          <ac:chgData name="Sarah Armstrong" userId="77479086-9a79-4cfa-b5cf-34f0a02edfbd" providerId="ADAL" clId="{B99AE154-1EC7-4D46-8A9C-919AA4E1485C}" dt="2023-01-04T10:46:30.829" v="957" actId="1076"/>
          <ac:picMkLst>
            <pc:docMk/>
            <pc:sldMk cId="3396608143" sldId="258"/>
            <ac:picMk id="52" creationId="{CCBAC26E-3EC3-4E73-BFF3-9B67ECB461BB}"/>
          </ac:picMkLst>
        </pc:picChg>
        <pc:picChg chg="mod">
          <ac:chgData name="Sarah Armstrong" userId="77479086-9a79-4cfa-b5cf-34f0a02edfbd" providerId="ADAL" clId="{B99AE154-1EC7-4D46-8A9C-919AA4E1485C}" dt="2023-01-04T10:45:27.204" v="952" actId="1076"/>
          <ac:picMkLst>
            <pc:docMk/>
            <pc:sldMk cId="3396608143" sldId="258"/>
            <ac:picMk id="58" creationId="{1F576380-D53B-4694-B1B6-AB5F5A65CEA9}"/>
          </ac:picMkLst>
        </pc:picChg>
        <pc:picChg chg="mod">
          <ac:chgData name="Sarah Armstrong" userId="77479086-9a79-4cfa-b5cf-34f0a02edfbd" providerId="ADAL" clId="{B99AE154-1EC7-4D46-8A9C-919AA4E1485C}" dt="2023-01-04T10:39:08.543" v="860" actId="1076"/>
          <ac:picMkLst>
            <pc:docMk/>
            <pc:sldMk cId="3396608143" sldId="258"/>
            <ac:picMk id="102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38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61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440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1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94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09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97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448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2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67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69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BAEC0-6EF6-4036-924D-508EF4980CEE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7D092-239E-4F9F-9E40-6D0AB731E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36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clipartpal.com/_thumbs/pd/plants/flowers/Daffodil_bloo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263" y="5569654"/>
            <a:ext cx="1291260" cy="1301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up 25"/>
          <p:cNvGrpSpPr/>
          <p:nvPr/>
        </p:nvGrpSpPr>
        <p:grpSpPr>
          <a:xfrm>
            <a:off x="412122" y="185710"/>
            <a:ext cx="2846233" cy="2488541"/>
            <a:chOff x="412122" y="405042"/>
            <a:chExt cx="2846233" cy="2488541"/>
          </a:xfrm>
        </p:grpSpPr>
        <p:sp>
          <p:nvSpPr>
            <p:cNvPr id="8" name="TextBox 7"/>
            <p:cNvSpPr txBox="1"/>
            <p:nvPr/>
          </p:nvSpPr>
          <p:spPr>
            <a:xfrm>
              <a:off x="412122" y="831480"/>
              <a:ext cx="2846233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Our topic for the first                 half term is the Anglo-Saxons. We will be using primary and secondary sources to find out about how they invaded and settled in Britain, what their houses looked like, and much more!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12122" y="405042"/>
              <a:ext cx="929100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7030A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Topic: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082444" y="134663"/>
            <a:ext cx="3348507" cy="4272900"/>
            <a:chOff x="8199547" y="566154"/>
            <a:chExt cx="3348507" cy="4272900"/>
          </a:xfrm>
        </p:grpSpPr>
        <p:sp>
          <p:nvSpPr>
            <p:cNvPr id="10" name="Rectangle 9"/>
            <p:cNvSpPr/>
            <p:nvPr/>
          </p:nvSpPr>
          <p:spPr>
            <a:xfrm>
              <a:off x="8442883" y="566154"/>
              <a:ext cx="108427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 err="1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Maths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199547" y="1022625"/>
              <a:ext cx="3348507" cy="3816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This term, we will be covering the following topics in maths: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Negative numbers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Time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Algebra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Angles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Multiplication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Division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Decimals and percentages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Ratio and proportion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Mass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Area and perimeter </a:t>
              </a:r>
            </a:p>
            <a:p>
              <a:r>
                <a:rPr lang="en-GB" sz="1600" dirty="0"/>
                <a:t>We will also have time each week to practice mental maths, problem solving and general arithmetic skills</a:t>
              </a:r>
              <a:r>
                <a:rPr lang="en-GB" dirty="0"/>
                <a:t>.  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64341" y="2699769"/>
            <a:ext cx="3241744" cy="1723192"/>
            <a:chOff x="412122" y="4067452"/>
            <a:chExt cx="3241744" cy="1723192"/>
          </a:xfrm>
        </p:grpSpPr>
        <p:sp>
          <p:nvSpPr>
            <p:cNvPr id="12" name="Rectangle 11"/>
            <p:cNvSpPr/>
            <p:nvPr/>
          </p:nvSpPr>
          <p:spPr>
            <a:xfrm>
              <a:off x="412122" y="4067452"/>
              <a:ext cx="117051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B05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English: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2122" y="4467205"/>
              <a:ext cx="32417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In English, we will be reading Michael </a:t>
              </a:r>
              <a:r>
                <a:rPr lang="en-GB" sz="1600" dirty="0" err="1"/>
                <a:t>Morpurgo’s</a:t>
              </a:r>
              <a:r>
                <a:rPr lang="en-GB" sz="1600" dirty="0"/>
                <a:t> version of the old Anglo-Saxon tale of Beowulf and using it to help us write our own stories. 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49596" y="4364183"/>
            <a:ext cx="3325997" cy="1819173"/>
            <a:chOff x="4858143" y="2271113"/>
            <a:chExt cx="3325997" cy="1819173"/>
          </a:xfrm>
        </p:grpSpPr>
        <p:sp>
          <p:nvSpPr>
            <p:cNvPr id="14" name="Rectangle 13"/>
            <p:cNvSpPr/>
            <p:nvPr/>
          </p:nvSpPr>
          <p:spPr>
            <a:xfrm>
              <a:off x="4858144" y="2271113"/>
              <a:ext cx="240627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2400" b="1" cap="none" spc="0" dirty="0" err="1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SPaG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858143" y="2766847"/>
              <a:ext cx="332599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We will continue to have short </a:t>
              </a:r>
              <a:r>
                <a:rPr lang="en-GB" sz="1600" dirty="0" err="1"/>
                <a:t>SPaG</a:t>
              </a:r>
              <a:r>
                <a:rPr lang="en-GB" sz="1600" dirty="0"/>
                <a:t> (spelling, punctuation and grammar) lessons each week, as well as focusing on grammar and punctuation within our English lessons</a:t>
              </a:r>
            </a:p>
          </p:txBody>
        </p:sp>
      </p:grpSp>
      <p:pic>
        <p:nvPicPr>
          <p:cNvPr id="1028" name="Picture 4" descr="http://www.mmiweb.org.uk/hull/site/subjects/maths_logo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488" y="1426063"/>
            <a:ext cx="1051772" cy="78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Group 23"/>
          <p:cNvGrpSpPr/>
          <p:nvPr/>
        </p:nvGrpSpPr>
        <p:grpSpPr>
          <a:xfrm>
            <a:off x="8006883" y="4509944"/>
            <a:ext cx="3499628" cy="1721430"/>
            <a:chOff x="7507746" y="4276344"/>
            <a:chExt cx="3499628" cy="1721430"/>
          </a:xfrm>
        </p:grpSpPr>
        <p:sp>
          <p:nvSpPr>
            <p:cNvPr id="20" name="TextBox 19"/>
            <p:cNvSpPr txBox="1"/>
            <p:nvPr/>
          </p:nvSpPr>
          <p:spPr>
            <a:xfrm>
              <a:off x="7507746" y="4674335"/>
              <a:ext cx="349962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We will continue to add to our coding skills, using different programs to create our own apps and games. ICT will      also be integrated into many of our other lessons.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507746" y="4276344"/>
              <a:ext cx="1672254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56C17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Computing:</a:t>
              </a:r>
            </a:p>
          </p:txBody>
        </p:sp>
      </p:grpSp>
      <p:pic>
        <p:nvPicPr>
          <p:cNvPr id="1032" name="Picture 8" descr="http://images.clipartpanda.com/gadget-clipart-5dfb3c01a8f31c4f050ba6d7e5769ab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7374" y="5841482"/>
            <a:ext cx="768361" cy="768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richardtowersteacher.files.wordpress.com/2012/09/la_parts_of_speech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17" y="5858202"/>
            <a:ext cx="1985880" cy="90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4463983" y="5940422"/>
            <a:ext cx="34068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ysClr val="windowText" lastClr="000000"/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Lent term 2023</a:t>
            </a:r>
          </a:p>
        </p:txBody>
      </p:sp>
      <p:pic>
        <p:nvPicPr>
          <p:cNvPr id="15" name="Picture 4" descr="http://www.pottery.derbyshire.sch.uk/wp-content/uploads/2014/10/writing2-clipart-11p5a2x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444" y="2178774"/>
            <a:ext cx="721821" cy="92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275594" y="326570"/>
            <a:ext cx="360859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MV Boli" pitchFamily="2" charset="0"/>
                <a:cs typeface="MV Boli" pitchFamily="2" charset="0"/>
              </a:rPr>
              <a:t>Happy New Year!</a:t>
            </a:r>
          </a:p>
          <a:p>
            <a:pPr algn="ctr"/>
            <a:endParaRPr lang="en-GB" sz="1400" dirty="0">
              <a:latin typeface="MV Boli" pitchFamily="2" charset="0"/>
              <a:cs typeface="MV Boli" pitchFamily="2" charset="0"/>
            </a:endParaRPr>
          </a:p>
          <a:p>
            <a:pPr algn="ctr"/>
            <a:r>
              <a:rPr lang="en-GB" sz="1400" dirty="0">
                <a:latin typeface="MV Boli" pitchFamily="2" charset="0"/>
                <a:cs typeface="MV Boli" pitchFamily="2" charset="0"/>
              </a:rPr>
              <a:t>Welcome back! I hope you have had a fantastic Christmas and are ready for another term of hard work!</a:t>
            </a:r>
          </a:p>
          <a:p>
            <a:pPr algn="ctr"/>
            <a:endParaRPr lang="en-GB" sz="1400" dirty="0">
              <a:latin typeface="MV Boli" pitchFamily="2" charset="0"/>
              <a:cs typeface="MV Boli" pitchFamily="2" charset="0"/>
            </a:endParaRPr>
          </a:p>
          <a:p>
            <a:pPr algn="ctr"/>
            <a:r>
              <a:rPr lang="en-GB" sz="1400" dirty="0">
                <a:latin typeface="MV Boli" pitchFamily="2" charset="0"/>
                <a:cs typeface="MV Boli" pitchFamily="2" charset="0"/>
              </a:rPr>
              <a:t>As well as continuing with our usual lessons, we will also start doing some SATs practice papers in preparation for the tests in May. Our booster sessions will be running on a Wednesday to give us some extra practice for the papers.</a:t>
            </a:r>
          </a:p>
          <a:p>
            <a:pPr algn="ctr"/>
            <a:endParaRPr lang="en-GB" sz="1400" dirty="0">
              <a:latin typeface="MV Boli" pitchFamily="2" charset="0"/>
              <a:cs typeface="MV Boli" pitchFamily="2" charset="0"/>
            </a:endParaRPr>
          </a:p>
          <a:p>
            <a:pPr algn="ctr"/>
            <a:r>
              <a:rPr lang="en-GB" sz="1400" dirty="0">
                <a:latin typeface="MV Boli" pitchFamily="2" charset="0"/>
                <a:cs typeface="MV Boli" pitchFamily="2" charset="0"/>
              </a:rPr>
              <a:t>Miss Armstrong</a:t>
            </a:r>
          </a:p>
          <a:p>
            <a:pPr algn="ctr"/>
            <a:r>
              <a:rPr lang="en-GB" dirty="0">
                <a:latin typeface="MV Boli" pitchFamily="2" charset="0"/>
                <a:cs typeface="MV Boli" pitchFamily="2" charset="0"/>
              </a:rPr>
              <a:t> </a:t>
            </a:r>
          </a:p>
        </p:txBody>
      </p:sp>
      <p:pic>
        <p:nvPicPr>
          <p:cNvPr id="2" name="Picture 2" descr="Image result for anglo saxon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186" y="86579"/>
            <a:ext cx="949497" cy="149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307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FA04FD8-7D10-464A-9FDC-AB0C97C2FCA8}"/>
              </a:ext>
            </a:extLst>
          </p:cNvPr>
          <p:cNvGrpSpPr/>
          <p:nvPr/>
        </p:nvGrpSpPr>
        <p:grpSpPr>
          <a:xfrm>
            <a:off x="167715" y="3906899"/>
            <a:ext cx="4212793" cy="1707870"/>
            <a:chOff x="395945" y="4082774"/>
            <a:chExt cx="4212793" cy="1707870"/>
          </a:xfrm>
        </p:grpSpPr>
        <p:sp>
          <p:nvSpPr>
            <p:cNvPr id="12" name="Rectangle 11"/>
            <p:cNvSpPr/>
            <p:nvPr/>
          </p:nvSpPr>
          <p:spPr>
            <a:xfrm>
              <a:off x="395945" y="4082774"/>
              <a:ext cx="117051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B05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English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B05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2122" y="4467205"/>
              <a:ext cx="419661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Our English lessons will be based on a story called ‘Beowulf’ written by Michael Morpurgo. We will be learning how to write vivid character and setting descriptions, creating news reports and using figurative language. 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195C20B-5BE5-46A9-B726-EED3A38131E9}"/>
              </a:ext>
            </a:extLst>
          </p:cNvPr>
          <p:cNvGrpSpPr/>
          <p:nvPr/>
        </p:nvGrpSpPr>
        <p:grpSpPr>
          <a:xfrm>
            <a:off x="8100283" y="5562300"/>
            <a:ext cx="4030025" cy="1229135"/>
            <a:chOff x="4608614" y="2158366"/>
            <a:chExt cx="4030025" cy="1229135"/>
          </a:xfrm>
        </p:grpSpPr>
        <p:sp>
          <p:nvSpPr>
            <p:cNvPr id="14" name="Rectangle 13"/>
            <p:cNvSpPr/>
            <p:nvPr/>
          </p:nvSpPr>
          <p:spPr>
            <a:xfrm>
              <a:off x="4608614" y="2158366"/>
              <a:ext cx="240627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B05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Art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B05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08614" y="2556504"/>
              <a:ext cx="40300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en-GB" sz="1600" dirty="0"/>
                <a:t>Photography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GB" sz="1600" dirty="0"/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GB" sz="1600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29A5-9840-46B0-BE83-E7DBEF746122}"/>
              </a:ext>
            </a:extLst>
          </p:cNvPr>
          <p:cNvGrpSpPr/>
          <p:nvPr/>
        </p:nvGrpSpPr>
        <p:grpSpPr>
          <a:xfrm>
            <a:off x="8100283" y="337183"/>
            <a:ext cx="3348507" cy="3013983"/>
            <a:chOff x="8199547" y="593965"/>
            <a:chExt cx="3348507" cy="3013983"/>
          </a:xfrm>
        </p:grpSpPr>
        <p:sp>
          <p:nvSpPr>
            <p:cNvPr id="10" name="Rectangle 9"/>
            <p:cNvSpPr/>
            <p:nvPr/>
          </p:nvSpPr>
          <p:spPr>
            <a:xfrm>
              <a:off x="8199547" y="593965"/>
              <a:ext cx="108427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dirty="0" err="1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Maths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199547" y="1022625"/>
              <a:ext cx="3348507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Ratio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A</a:t>
              </a:r>
              <a:r>
                <a:rPr lang="en-GB" sz="1600" dirty="0" err="1"/>
                <a:t>lgebra</a:t>
              </a:r>
              <a:endParaRPr lang="en-GB" sz="1600" dirty="0"/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D</a:t>
              </a:r>
              <a:r>
                <a:rPr lang="en-GB" sz="1600" dirty="0" err="1"/>
                <a:t>ecimals</a:t>
              </a:r>
              <a:endParaRPr lang="en-GB" sz="1600" dirty="0"/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Fractions, decimals and percentages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Area and perimeter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Volume</a:t>
              </a:r>
              <a:endParaRPr lang="en-GB" sz="1600" dirty="0"/>
            </a:p>
            <a:p>
              <a:r>
                <a:rPr lang="en-GB" sz="1600" dirty="0"/>
                <a:t>We will also have time each week to practise times tables, problem solving and general arithmetic skills</a:t>
              </a:r>
              <a:r>
                <a:rPr lang="en-GB" dirty="0"/>
                <a:t>.  </a:t>
              </a:r>
            </a:p>
          </p:txBody>
        </p:sp>
        <p:pic>
          <p:nvPicPr>
            <p:cNvPr id="1028" name="Picture 4" descr="http://www.mmiweb.org.uk/hull/site/subjects/maths_logo.jpe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7951" y="768349"/>
              <a:ext cx="1051772" cy="787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5B1F746-2E3D-4F56-8637-712170BAC66E}"/>
              </a:ext>
            </a:extLst>
          </p:cNvPr>
          <p:cNvGrpSpPr/>
          <p:nvPr/>
        </p:nvGrpSpPr>
        <p:grpSpPr>
          <a:xfrm>
            <a:off x="8100283" y="3240523"/>
            <a:ext cx="2902139" cy="1219895"/>
            <a:chOff x="8105235" y="4549247"/>
            <a:chExt cx="2902139" cy="1219895"/>
          </a:xfrm>
        </p:grpSpPr>
        <p:sp>
          <p:nvSpPr>
            <p:cNvPr id="20" name="TextBox 19"/>
            <p:cNvSpPr txBox="1"/>
            <p:nvPr/>
          </p:nvSpPr>
          <p:spPr>
            <a:xfrm>
              <a:off x="8134278" y="4938145"/>
              <a:ext cx="28730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en-GB" sz="1600" dirty="0"/>
                <a:t>Creating media</a:t>
              </a:r>
            </a:p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en-US" sz="1600" dirty="0"/>
                <a:t>Data and information - spreadsheets</a:t>
              </a:r>
              <a:endParaRPr lang="en-GB" sz="16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105235" y="4549247"/>
              <a:ext cx="1672254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56C17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Computing: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80FB8F36-F951-48C3-BE51-50C326142704}"/>
              </a:ext>
            </a:extLst>
          </p:cNvPr>
          <p:cNvSpPr/>
          <p:nvPr/>
        </p:nvSpPr>
        <p:spPr>
          <a:xfrm>
            <a:off x="4640669" y="5724157"/>
            <a:ext cx="24062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Science:</a:t>
            </a:r>
            <a:endParaRPr lang="en-US" sz="2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B0F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C2E317-2E2D-43FF-8EA5-3BB34FD307FD}"/>
              </a:ext>
            </a:extLst>
          </p:cNvPr>
          <p:cNvSpPr txBox="1"/>
          <p:nvPr/>
        </p:nvSpPr>
        <p:spPr>
          <a:xfrm>
            <a:off x="4640669" y="6129715"/>
            <a:ext cx="3488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Classification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Electricity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86547EB-C316-4C13-B915-53FB1860FBA1}"/>
              </a:ext>
            </a:extLst>
          </p:cNvPr>
          <p:cNvGrpSpPr/>
          <p:nvPr/>
        </p:nvGrpSpPr>
        <p:grpSpPr>
          <a:xfrm>
            <a:off x="4659452" y="4510564"/>
            <a:ext cx="2873096" cy="1205416"/>
            <a:chOff x="4241370" y="3085172"/>
            <a:chExt cx="2873096" cy="1205416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BE781AF-09C3-4E30-A7D2-8E758FBBB43E}"/>
                </a:ext>
              </a:extLst>
            </p:cNvPr>
            <p:cNvSpPr/>
            <p:nvPr/>
          </p:nvSpPr>
          <p:spPr>
            <a:xfrm>
              <a:off x="4241370" y="3085172"/>
              <a:ext cx="240627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206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RE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00206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A76BF4B-ADAD-4CD5-8104-DEF8B2E06EDF}"/>
                </a:ext>
              </a:extLst>
            </p:cNvPr>
            <p:cNvSpPr txBox="1"/>
            <p:nvPr/>
          </p:nvSpPr>
          <p:spPr>
            <a:xfrm>
              <a:off x="4241370" y="3428814"/>
              <a:ext cx="287309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en-GB" sz="1600" dirty="0"/>
                <a:t>Sources</a:t>
              </a:r>
            </a:p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en-US" sz="1600" dirty="0"/>
                <a:t>U</a:t>
              </a:r>
              <a:r>
                <a:rPr lang="en-GB" sz="1600" dirty="0" err="1"/>
                <a:t>nity</a:t>
              </a:r>
              <a:endParaRPr lang="en-GB" sz="1600" dirty="0"/>
            </a:p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en-US" sz="1600" dirty="0"/>
                <a:t>Death and new life</a:t>
              </a:r>
              <a:endParaRPr lang="en-GB" sz="1600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3ED10DD-0ED2-4F16-8E34-BF40E9468E77}"/>
              </a:ext>
            </a:extLst>
          </p:cNvPr>
          <p:cNvGrpSpPr/>
          <p:nvPr/>
        </p:nvGrpSpPr>
        <p:grpSpPr>
          <a:xfrm>
            <a:off x="164787" y="32289"/>
            <a:ext cx="4105604" cy="2031325"/>
            <a:chOff x="164787" y="334735"/>
            <a:chExt cx="4105604" cy="2031325"/>
          </a:xfrm>
        </p:grpSpPr>
        <p:sp>
          <p:nvSpPr>
            <p:cNvPr id="9" name="Rectangle 8"/>
            <p:cNvSpPr/>
            <p:nvPr/>
          </p:nvSpPr>
          <p:spPr>
            <a:xfrm>
              <a:off x="164787" y="334735"/>
              <a:ext cx="1184620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7030A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History: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EE8C2E2-9CDA-4C56-A486-1E54C1817EDF}"/>
                </a:ext>
              </a:extLst>
            </p:cNvPr>
            <p:cNvSpPr txBox="1"/>
            <p:nvPr/>
          </p:nvSpPr>
          <p:spPr>
            <a:xfrm>
              <a:off x="164787" y="796400"/>
              <a:ext cx="410560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Crime and Punishment:</a:t>
              </a:r>
            </a:p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en-US" sz="1600" dirty="0"/>
                <a:t>H</a:t>
              </a:r>
              <a:r>
                <a:rPr lang="en-GB" sz="1600" dirty="0"/>
                <a:t>ow do we know if someone is guilty of a crime?</a:t>
              </a:r>
            </a:p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en-GB" sz="1600" dirty="0"/>
                <a:t>How have punishments changed over time?</a:t>
              </a:r>
            </a:p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en-GB" sz="1600" dirty="0"/>
                <a:t>How can we prevent crimes from happening?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FCC5410-5A6E-46D1-8B99-7FE1614E8065}"/>
              </a:ext>
            </a:extLst>
          </p:cNvPr>
          <p:cNvGrpSpPr/>
          <p:nvPr/>
        </p:nvGrpSpPr>
        <p:grpSpPr>
          <a:xfrm>
            <a:off x="159552" y="1939982"/>
            <a:ext cx="4265270" cy="2031325"/>
            <a:chOff x="-170243" y="334735"/>
            <a:chExt cx="4774896" cy="203132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448481C-CFE9-42D0-9C53-4FEEEECB996C}"/>
                </a:ext>
              </a:extLst>
            </p:cNvPr>
            <p:cNvSpPr/>
            <p:nvPr/>
          </p:nvSpPr>
          <p:spPr>
            <a:xfrm>
              <a:off x="-170243" y="334735"/>
              <a:ext cx="1854689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FF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Geography: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1D19CB9-7197-43F6-A0CF-960388220C0C}"/>
                </a:ext>
              </a:extLst>
            </p:cNvPr>
            <p:cNvSpPr txBox="1"/>
            <p:nvPr/>
          </p:nvSpPr>
          <p:spPr>
            <a:xfrm>
              <a:off x="-93385" y="796400"/>
              <a:ext cx="469803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The British Empire: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What was the British Empire?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/>
                <a:t>W</a:t>
              </a:r>
              <a:r>
                <a:rPr lang="en-GB" sz="1600" dirty="0"/>
                <a:t>hat was the human impact of the British Empire?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/>
                <a:t>W</a:t>
              </a:r>
              <a:r>
                <a:rPr lang="en-GB" sz="1600" dirty="0" err="1"/>
                <a:t>hy</a:t>
              </a:r>
              <a:r>
                <a:rPr lang="en-GB" sz="1600" dirty="0"/>
                <a:t> did the British Empire collapse?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/>
                <a:t>W</a:t>
              </a:r>
              <a:r>
                <a:rPr lang="en-GB" sz="1600" dirty="0"/>
                <a:t>hat is the commonwealth?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8B07D88-F9CD-4B22-9148-C2DEA021F425}"/>
              </a:ext>
            </a:extLst>
          </p:cNvPr>
          <p:cNvGrpSpPr/>
          <p:nvPr/>
        </p:nvGrpSpPr>
        <p:grpSpPr>
          <a:xfrm>
            <a:off x="8100283" y="4428515"/>
            <a:ext cx="4030025" cy="982913"/>
            <a:chOff x="4608614" y="2158366"/>
            <a:chExt cx="4030025" cy="982913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0A4CC5C-7C49-4140-8441-079AFD2C1158}"/>
                </a:ext>
              </a:extLst>
            </p:cNvPr>
            <p:cNvSpPr/>
            <p:nvPr/>
          </p:nvSpPr>
          <p:spPr>
            <a:xfrm>
              <a:off x="4608614" y="2158366"/>
              <a:ext cx="240627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Music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3D5350A-3B0A-4DF1-A1E4-02037D9BDFFB}"/>
                </a:ext>
              </a:extLst>
            </p:cNvPr>
            <p:cNvSpPr txBox="1"/>
            <p:nvPr/>
          </p:nvSpPr>
          <p:spPr>
            <a:xfrm>
              <a:off x="4608614" y="2556504"/>
              <a:ext cx="40300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GB" sz="1600" dirty="0"/>
                <a:t>Trailblazers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 dirty="0"/>
                <a:t>S</a:t>
              </a:r>
              <a:r>
                <a:rPr lang="en-GB" sz="1600" dirty="0" err="1"/>
                <a:t>amba</a:t>
              </a:r>
              <a:r>
                <a:rPr lang="en-GB" sz="1600" dirty="0"/>
                <a:t> music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BA21D06-59D6-415E-A74D-D46397767AA3}"/>
              </a:ext>
            </a:extLst>
          </p:cNvPr>
          <p:cNvGrpSpPr/>
          <p:nvPr/>
        </p:nvGrpSpPr>
        <p:grpSpPr>
          <a:xfrm>
            <a:off x="166111" y="5685205"/>
            <a:ext cx="4030025" cy="982913"/>
            <a:chOff x="4608614" y="2158366"/>
            <a:chExt cx="4030025" cy="98291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54938F9-D8D3-4737-B022-C2229C1DE7E7}"/>
                </a:ext>
              </a:extLst>
            </p:cNvPr>
            <p:cNvSpPr/>
            <p:nvPr/>
          </p:nvSpPr>
          <p:spPr>
            <a:xfrm>
              <a:off x="4608614" y="2158366"/>
              <a:ext cx="240627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24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French</a:t>
              </a:r>
              <a:r>
                <a:rPr lang="en-US" sz="2400" b="1" cap="none" spc="0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: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3273EF9-A7F4-41F7-8281-985713B38B75}"/>
                </a:ext>
              </a:extLst>
            </p:cNvPr>
            <p:cNvSpPr txBox="1"/>
            <p:nvPr/>
          </p:nvSpPr>
          <p:spPr>
            <a:xfrm>
              <a:off x="4608614" y="2556504"/>
              <a:ext cx="40300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600" dirty="0"/>
                <a:t>At the weekend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R</a:t>
              </a:r>
              <a:r>
                <a:rPr lang="en-GB" sz="1600" dirty="0" err="1"/>
                <a:t>egular</a:t>
              </a:r>
              <a:r>
                <a:rPr lang="en-GB" sz="1600" dirty="0"/>
                <a:t> verbs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493E98B6-CC6E-4376-9D93-AC3E7B813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9850" y="5792871"/>
            <a:ext cx="786905" cy="525652"/>
          </a:xfrm>
          <a:prstGeom prst="rect">
            <a:avLst/>
          </a:prstGeom>
        </p:spPr>
      </p:pic>
      <p:pic>
        <p:nvPicPr>
          <p:cNvPr id="50" name="Picture 8" descr="Come and See">
            <a:extLst>
              <a:ext uri="{FF2B5EF4-FFF2-40B4-BE49-F238E27FC236}">
                <a16:creationId xmlns:a16="http://schemas.microsoft.com/office/drawing/2014/main" id="{1FB5011E-8102-4CBE-AE0B-FC7D7D42F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594" y="4410540"/>
            <a:ext cx="969018" cy="9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CCBAC26E-3EC3-4E73-BFF3-9B67ECB461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2887" y="5682988"/>
            <a:ext cx="794105" cy="62122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1F576380-D53B-4694-B1B6-AB5F5A65CE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68407" y="4442679"/>
            <a:ext cx="1208859" cy="754278"/>
          </a:xfrm>
          <a:prstGeom prst="rect">
            <a:avLst/>
          </a:prstGeom>
        </p:spPr>
      </p:pic>
      <p:pic>
        <p:nvPicPr>
          <p:cNvPr id="51" name="Picture 6" descr="http://www.clipartpal.com/_thumbs/pd/plants/flowers/Daffodil_bloom.png">
            <a:extLst>
              <a:ext uri="{FF2B5EF4-FFF2-40B4-BE49-F238E27FC236}">
                <a16:creationId xmlns:a16="http://schemas.microsoft.com/office/drawing/2014/main" id="{EBC772A7-E483-44FC-8309-F89B27F31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670" y="32025"/>
            <a:ext cx="1291260" cy="1301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60FF81A2-594F-413D-BDE3-3BD90C31FCB3}"/>
              </a:ext>
            </a:extLst>
          </p:cNvPr>
          <p:cNvSpPr/>
          <p:nvPr/>
        </p:nvSpPr>
        <p:spPr>
          <a:xfrm>
            <a:off x="4270390" y="402793"/>
            <a:ext cx="34068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ysClr val="windowText" lastClr="000000"/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Lent term 2023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49F7148-9F95-4102-8D4F-2724EADE46F8}"/>
              </a:ext>
            </a:extLst>
          </p:cNvPr>
          <p:cNvSpPr/>
          <p:nvPr/>
        </p:nvSpPr>
        <p:spPr>
          <a:xfrm>
            <a:off x="5213546" y="1402902"/>
            <a:ext cx="160941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Year 6</a:t>
            </a:r>
            <a:endParaRPr lang="en-US" sz="44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B0F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55" name="5-Point Star 15">
            <a:extLst>
              <a:ext uri="{FF2B5EF4-FFF2-40B4-BE49-F238E27FC236}">
                <a16:creationId xmlns:a16="http://schemas.microsoft.com/office/drawing/2014/main" id="{872488D1-C653-46DF-B113-11D03B689E1C}"/>
              </a:ext>
            </a:extLst>
          </p:cNvPr>
          <p:cNvSpPr/>
          <p:nvPr/>
        </p:nvSpPr>
        <p:spPr>
          <a:xfrm>
            <a:off x="4579253" y="1472261"/>
            <a:ext cx="596218" cy="540913"/>
          </a:xfrm>
          <a:prstGeom prst="star5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5-Point Star 16">
            <a:extLst>
              <a:ext uri="{FF2B5EF4-FFF2-40B4-BE49-F238E27FC236}">
                <a16:creationId xmlns:a16="http://schemas.microsoft.com/office/drawing/2014/main" id="{95D6590E-7C05-4537-948E-1C086929DB48}"/>
              </a:ext>
            </a:extLst>
          </p:cNvPr>
          <p:cNvSpPr/>
          <p:nvPr/>
        </p:nvSpPr>
        <p:spPr>
          <a:xfrm>
            <a:off x="6822962" y="1464084"/>
            <a:ext cx="596218" cy="540913"/>
          </a:xfrm>
          <a:prstGeom prst="star5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FEAE6DF-90F9-41EB-B7F8-B4164B3E17D4}"/>
              </a:ext>
            </a:extLst>
          </p:cNvPr>
          <p:cNvSpPr txBox="1"/>
          <p:nvPr/>
        </p:nvSpPr>
        <p:spPr>
          <a:xfrm>
            <a:off x="4209183" y="2256840"/>
            <a:ext cx="352930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MV Boli" pitchFamily="2" charset="0"/>
                <a:cs typeface="MV Boli" pitchFamily="2" charset="0"/>
              </a:rPr>
              <a:t>Happy New Year!</a:t>
            </a:r>
          </a:p>
          <a:p>
            <a:pPr algn="ctr"/>
            <a:endParaRPr lang="en-GB" sz="1600" dirty="0">
              <a:latin typeface="MV Boli" pitchFamily="2" charset="0"/>
              <a:cs typeface="MV Boli" pitchFamily="2" charset="0"/>
            </a:endParaRPr>
          </a:p>
          <a:p>
            <a:pPr algn="ctr"/>
            <a:r>
              <a:rPr lang="en-GB" sz="1600" dirty="0">
                <a:latin typeface="MV Boli" pitchFamily="2" charset="0"/>
                <a:cs typeface="MV Boli" pitchFamily="2" charset="0"/>
              </a:rPr>
              <a:t>Welcome back! I hope you have had a fantastic Christmas and are ready for another term of hard work!</a:t>
            </a:r>
          </a:p>
          <a:p>
            <a:pPr algn="ctr"/>
            <a:endParaRPr lang="en-GB" sz="1600" dirty="0">
              <a:latin typeface="MV Boli" pitchFamily="2" charset="0"/>
              <a:cs typeface="MV Boli" pitchFamily="2" charset="0"/>
            </a:endParaRPr>
          </a:p>
          <a:p>
            <a:pPr algn="ctr"/>
            <a:r>
              <a:rPr lang="en-GB" sz="1600" dirty="0">
                <a:latin typeface="MV Boli" pitchFamily="2" charset="0"/>
                <a:cs typeface="MV Boli" pitchFamily="2" charset="0"/>
              </a:rPr>
              <a:t>Miss Armstrong</a:t>
            </a:r>
          </a:p>
          <a:p>
            <a:pPr algn="ctr"/>
            <a:r>
              <a:rPr lang="en-GB" dirty="0">
                <a:latin typeface="MV Boli" pitchFamily="2" charset="0"/>
                <a:cs typeface="MV Boli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6608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486</Words>
  <Application>Microsoft Office PowerPoint</Application>
  <PresentationFormat>Widescreen</PresentationFormat>
  <Paragraphs>77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MV Boli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Armstrong</dc:creator>
  <cp:lastModifiedBy>Sarah Armstrong</cp:lastModifiedBy>
  <cp:revision>31</cp:revision>
  <cp:lastPrinted>2023-01-04T10:53:08Z</cp:lastPrinted>
  <dcterms:created xsi:type="dcterms:W3CDTF">2015-08-26T07:22:30Z</dcterms:created>
  <dcterms:modified xsi:type="dcterms:W3CDTF">2023-01-04T10:55:20Z</dcterms:modified>
</cp:coreProperties>
</file>