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6C17"/>
    <a:srgbClr val="12D0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Armstrong" userId="77479086-9a79-4cfa-b5cf-34f0a02edfbd" providerId="ADAL" clId="{66E41DDD-5AD8-4448-86BC-F7055D1FAB44}"/>
    <pc:docChg chg="undo custSel modSld">
      <pc:chgData name="Sarah Armstrong" userId="77479086-9a79-4cfa-b5cf-34f0a02edfbd" providerId="ADAL" clId="{66E41DDD-5AD8-4448-86BC-F7055D1FAB44}" dt="2022-09-01T06:18:02.385" v="1198" actId="1076"/>
      <pc:docMkLst>
        <pc:docMk/>
      </pc:docMkLst>
      <pc:sldChg chg="modSp">
        <pc:chgData name="Sarah Armstrong" userId="77479086-9a79-4cfa-b5cf-34f0a02edfbd" providerId="ADAL" clId="{66E41DDD-5AD8-4448-86BC-F7055D1FAB44}" dt="2022-09-01T06:12:07.119" v="1140" actId="20577"/>
        <pc:sldMkLst>
          <pc:docMk/>
          <pc:sldMk cId="2502161257" sldId="256"/>
        </pc:sldMkLst>
        <pc:spChg chg="mod">
          <ac:chgData name="Sarah Armstrong" userId="77479086-9a79-4cfa-b5cf-34f0a02edfbd" providerId="ADAL" clId="{66E41DDD-5AD8-4448-86BC-F7055D1FAB44}" dt="2022-09-01T06:12:07.119" v="1140" actId="20577"/>
          <ac:spMkLst>
            <pc:docMk/>
            <pc:sldMk cId="2502161257" sldId="256"/>
            <ac:spMk id="13" creationId="{00000000-0000-0000-0000-000000000000}"/>
          </ac:spMkLst>
        </pc:spChg>
        <pc:spChg chg="mod">
          <ac:chgData name="Sarah Armstrong" userId="77479086-9a79-4cfa-b5cf-34f0a02edfbd" providerId="ADAL" clId="{66E41DDD-5AD8-4448-86BC-F7055D1FAB44}" dt="2022-09-01T06:11:43.308" v="1128" actId="20577"/>
          <ac:spMkLst>
            <pc:docMk/>
            <pc:sldMk cId="2502161257" sldId="256"/>
            <ac:spMk id="20" creationId="{FF798023-766E-436B-9A3F-8137440CA73D}"/>
          </ac:spMkLst>
        </pc:spChg>
      </pc:sldChg>
      <pc:sldChg chg="addSp delSp modSp">
        <pc:chgData name="Sarah Armstrong" userId="77479086-9a79-4cfa-b5cf-34f0a02edfbd" providerId="ADAL" clId="{66E41DDD-5AD8-4448-86BC-F7055D1FAB44}" dt="2022-09-01T06:18:02.385" v="1198" actId="1076"/>
        <pc:sldMkLst>
          <pc:docMk/>
          <pc:sldMk cId="490307762" sldId="257"/>
        </pc:sldMkLst>
        <pc:spChg chg="del mod">
          <ac:chgData name="Sarah Armstrong" userId="77479086-9a79-4cfa-b5cf-34f0a02edfbd" providerId="ADAL" clId="{66E41DDD-5AD8-4448-86BC-F7055D1FAB44}" dt="2022-09-01T05:57:34.194" v="500"/>
          <ac:spMkLst>
            <pc:docMk/>
            <pc:sldMk cId="490307762" sldId="257"/>
            <ac:spMk id="8" creationId="{00000000-0000-0000-0000-000000000000}"/>
          </ac:spMkLst>
        </pc:spChg>
        <pc:spChg chg="mod">
          <ac:chgData name="Sarah Armstrong" userId="77479086-9a79-4cfa-b5cf-34f0a02edfbd" providerId="ADAL" clId="{66E41DDD-5AD8-4448-86BC-F7055D1FAB44}" dt="2022-09-01T06:01:42.772" v="662" actId="164"/>
          <ac:spMkLst>
            <pc:docMk/>
            <pc:sldMk cId="490307762" sldId="257"/>
            <ac:spMk id="9" creationId="{00000000-0000-0000-0000-000000000000}"/>
          </ac:spMkLst>
        </pc:spChg>
        <pc:spChg chg="mod">
          <ac:chgData name="Sarah Armstrong" userId="77479086-9a79-4cfa-b5cf-34f0a02edfbd" providerId="ADAL" clId="{66E41DDD-5AD8-4448-86BC-F7055D1FAB44}" dt="2022-09-01T05:51:17.787" v="65" actId="20577"/>
          <ac:spMkLst>
            <pc:docMk/>
            <pc:sldMk cId="490307762" sldId="257"/>
            <ac:spMk id="11" creationId="{00000000-0000-0000-0000-000000000000}"/>
          </ac:spMkLst>
        </pc:spChg>
        <pc:spChg chg="mod">
          <ac:chgData name="Sarah Armstrong" userId="77479086-9a79-4cfa-b5cf-34f0a02edfbd" providerId="ADAL" clId="{66E41DDD-5AD8-4448-86BC-F7055D1FAB44}" dt="2022-09-01T05:57:00.186" v="485" actId="20577"/>
          <ac:spMkLst>
            <pc:docMk/>
            <pc:sldMk cId="490307762" sldId="257"/>
            <ac:spMk id="13" creationId="{00000000-0000-0000-0000-000000000000}"/>
          </ac:spMkLst>
        </pc:spChg>
        <pc:spChg chg="mod">
          <ac:chgData name="Sarah Armstrong" userId="77479086-9a79-4cfa-b5cf-34f0a02edfbd" providerId="ADAL" clId="{66E41DDD-5AD8-4448-86BC-F7055D1FAB44}" dt="2022-09-01T06:05:48.635" v="930" actId="164"/>
          <ac:spMkLst>
            <pc:docMk/>
            <pc:sldMk cId="490307762" sldId="257"/>
            <ac:spMk id="14" creationId="{00000000-0000-0000-0000-000000000000}"/>
          </ac:spMkLst>
        </pc:spChg>
        <pc:spChg chg="mod">
          <ac:chgData name="Sarah Armstrong" userId="77479086-9a79-4cfa-b5cf-34f0a02edfbd" providerId="ADAL" clId="{66E41DDD-5AD8-4448-86BC-F7055D1FAB44}" dt="2022-09-01T06:05:48.635" v="930" actId="164"/>
          <ac:spMkLst>
            <pc:docMk/>
            <pc:sldMk cId="490307762" sldId="257"/>
            <ac:spMk id="19" creationId="{00000000-0000-0000-0000-000000000000}"/>
          </ac:spMkLst>
        </pc:spChg>
        <pc:spChg chg="mod">
          <ac:chgData name="Sarah Armstrong" userId="77479086-9a79-4cfa-b5cf-34f0a02edfbd" providerId="ADAL" clId="{66E41DDD-5AD8-4448-86BC-F7055D1FAB44}" dt="2022-09-01T05:52:54.779" v="113" actId="20577"/>
          <ac:spMkLst>
            <pc:docMk/>
            <pc:sldMk cId="490307762" sldId="257"/>
            <ac:spMk id="20" creationId="{00000000-0000-0000-0000-000000000000}"/>
          </ac:spMkLst>
        </pc:spChg>
        <pc:spChg chg="mod">
          <ac:chgData name="Sarah Armstrong" userId="77479086-9a79-4cfa-b5cf-34f0a02edfbd" providerId="ADAL" clId="{66E41DDD-5AD8-4448-86BC-F7055D1FAB44}" dt="2022-09-01T06:07:04.393" v="946" actId="1076"/>
          <ac:spMkLst>
            <pc:docMk/>
            <pc:sldMk cId="490307762" sldId="257"/>
            <ac:spMk id="21" creationId="{00000000-0000-0000-0000-000000000000}"/>
          </ac:spMkLst>
        </pc:spChg>
        <pc:spChg chg="mod">
          <ac:chgData name="Sarah Armstrong" userId="77479086-9a79-4cfa-b5cf-34f0a02edfbd" providerId="ADAL" clId="{66E41DDD-5AD8-4448-86BC-F7055D1FAB44}" dt="2022-09-01T05:49:01.360" v="5" actId="20577"/>
          <ac:spMkLst>
            <pc:docMk/>
            <pc:sldMk cId="490307762" sldId="257"/>
            <ac:spMk id="23" creationId="{00000000-0000-0000-0000-000000000000}"/>
          </ac:spMkLst>
        </pc:spChg>
        <pc:spChg chg="del mod">
          <ac:chgData name="Sarah Armstrong" userId="77479086-9a79-4cfa-b5cf-34f0a02edfbd" providerId="ADAL" clId="{66E41DDD-5AD8-4448-86BC-F7055D1FAB44}" dt="2022-09-01T05:48:52.729" v="1" actId="478"/>
          <ac:spMkLst>
            <pc:docMk/>
            <pc:sldMk cId="490307762" sldId="257"/>
            <ac:spMk id="25" creationId="{F2BE880A-08B7-48D6-A4E2-B9CD2CD51B3B}"/>
          </ac:spMkLst>
        </pc:spChg>
        <pc:spChg chg="add mod">
          <ac:chgData name="Sarah Armstrong" userId="77479086-9a79-4cfa-b5cf-34f0a02edfbd" providerId="ADAL" clId="{66E41DDD-5AD8-4448-86BC-F7055D1FAB44}" dt="2022-09-01T06:05:40.145" v="929" actId="20577"/>
          <ac:spMkLst>
            <pc:docMk/>
            <pc:sldMk cId="490307762" sldId="257"/>
            <ac:spMk id="27" creationId="{29C2E317-2E2D-43FF-8EA5-3BB34FD307FD}"/>
          </ac:spMkLst>
        </pc:spChg>
        <pc:spChg chg="mod">
          <ac:chgData name="Sarah Armstrong" userId="77479086-9a79-4cfa-b5cf-34f0a02edfbd" providerId="ADAL" clId="{66E41DDD-5AD8-4448-86BC-F7055D1FAB44}" dt="2022-09-01T06:05:15.459" v="922" actId="1076"/>
          <ac:spMkLst>
            <pc:docMk/>
            <pc:sldMk cId="490307762" sldId="257"/>
            <ac:spMk id="28" creationId="{80FB8F36-F951-48C3-BE51-50C326142704}"/>
          </ac:spMkLst>
        </pc:spChg>
        <pc:spChg chg="add mod">
          <ac:chgData name="Sarah Armstrong" userId="77479086-9a79-4cfa-b5cf-34f0a02edfbd" providerId="ADAL" clId="{66E41DDD-5AD8-4448-86BC-F7055D1FAB44}" dt="2022-09-01T06:05:01.072" v="920" actId="164"/>
          <ac:spMkLst>
            <pc:docMk/>
            <pc:sldMk cId="490307762" sldId="257"/>
            <ac:spMk id="29" creationId="{9BE781AF-09C3-4E30-A7D2-8E758FBBB43E}"/>
          </ac:spMkLst>
        </pc:spChg>
        <pc:spChg chg="add mod">
          <ac:chgData name="Sarah Armstrong" userId="77479086-9a79-4cfa-b5cf-34f0a02edfbd" providerId="ADAL" clId="{66E41DDD-5AD8-4448-86BC-F7055D1FAB44}" dt="2022-09-01T06:05:01.072" v="920" actId="164"/>
          <ac:spMkLst>
            <pc:docMk/>
            <pc:sldMk cId="490307762" sldId="257"/>
            <ac:spMk id="30" creationId="{6A76BF4B-ADAD-4CD5-8104-DEF8B2E06EDF}"/>
          </ac:spMkLst>
        </pc:spChg>
        <pc:spChg chg="add mod">
          <ac:chgData name="Sarah Armstrong" userId="77479086-9a79-4cfa-b5cf-34f0a02edfbd" providerId="ADAL" clId="{66E41DDD-5AD8-4448-86BC-F7055D1FAB44}" dt="2022-09-01T06:01:42.772" v="662" actId="164"/>
          <ac:spMkLst>
            <pc:docMk/>
            <pc:sldMk cId="490307762" sldId="257"/>
            <ac:spMk id="31" creationId="{CEE8C2E2-9CDA-4C56-A486-1E54C1817EDF}"/>
          </ac:spMkLst>
        </pc:spChg>
        <pc:spChg chg="add del">
          <ac:chgData name="Sarah Armstrong" userId="77479086-9a79-4cfa-b5cf-34f0a02edfbd" providerId="ADAL" clId="{66E41DDD-5AD8-4448-86BC-F7055D1FAB44}" dt="2022-09-01T06:12:48.576" v="1142"/>
          <ac:spMkLst>
            <pc:docMk/>
            <pc:sldMk cId="490307762" sldId="257"/>
            <ac:spMk id="32" creationId="{9565ED6C-8048-4935-B1E4-50F993ED425F}"/>
          </ac:spMkLst>
        </pc:spChg>
        <pc:spChg chg="mod">
          <ac:chgData name="Sarah Armstrong" userId="77479086-9a79-4cfa-b5cf-34f0a02edfbd" providerId="ADAL" clId="{66E41DDD-5AD8-4448-86BC-F7055D1FAB44}" dt="2022-09-01T06:02:27.813" v="678" actId="20577"/>
          <ac:spMkLst>
            <pc:docMk/>
            <pc:sldMk cId="490307762" sldId="257"/>
            <ac:spMk id="34" creationId="{1448481C-CFE9-42D0-9C53-4FEEEECB996C}"/>
          </ac:spMkLst>
        </pc:spChg>
        <pc:spChg chg="mod">
          <ac:chgData name="Sarah Armstrong" userId="77479086-9a79-4cfa-b5cf-34f0a02edfbd" providerId="ADAL" clId="{66E41DDD-5AD8-4448-86BC-F7055D1FAB44}" dt="2022-09-01T06:04:23.238" v="916" actId="20577"/>
          <ac:spMkLst>
            <pc:docMk/>
            <pc:sldMk cId="490307762" sldId="257"/>
            <ac:spMk id="35" creationId="{11D19CB9-7197-43F6-A0CF-960388220C0C}"/>
          </ac:spMkLst>
        </pc:spChg>
        <pc:spChg chg="add del">
          <ac:chgData name="Sarah Armstrong" userId="77479086-9a79-4cfa-b5cf-34f0a02edfbd" providerId="ADAL" clId="{66E41DDD-5AD8-4448-86BC-F7055D1FAB44}" dt="2022-09-01T06:13:24.135" v="1151"/>
          <ac:spMkLst>
            <pc:docMk/>
            <pc:sldMk cId="490307762" sldId="257"/>
            <ac:spMk id="37" creationId="{9154DFC5-B323-4D20-A27B-83D5D126C5DD}"/>
          </ac:spMkLst>
        </pc:spChg>
        <pc:spChg chg="mod">
          <ac:chgData name="Sarah Armstrong" userId="77479086-9a79-4cfa-b5cf-34f0a02edfbd" providerId="ADAL" clId="{66E41DDD-5AD8-4448-86BC-F7055D1FAB44}" dt="2022-09-01T06:06:53.051" v="945" actId="20577"/>
          <ac:spMkLst>
            <pc:docMk/>
            <pc:sldMk cId="490307762" sldId="257"/>
            <ac:spMk id="39" creationId="{30A4CC5C-7C49-4140-8441-079AFD2C1158}"/>
          </ac:spMkLst>
        </pc:spChg>
        <pc:spChg chg="mod">
          <ac:chgData name="Sarah Armstrong" userId="77479086-9a79-4cfa-b5cf-34f0a02edfbd" providerId="ADAL" clId="{66E41DDD-5AD8-4448-86BC-F7055D1FAB44}" dt="2022-09-01T06:08:19.979" v="986" actId="20577"/>
          <ac:spMkLst>
            <pc:docMk/>
            <pc:sldMk cId="490307762" sldId="257"/>
            <ac:spMk id="40" creationId="{03D5350A-3B0A-4DF1-A1E4-02037D9BDFFB}"/>
          </ac:spMkLst>
        </pc:spChg>
        <pc:spChg chg="mod">
          <ac:chgData name="Sarah Armstrong" userId="77479086-9a79-4cfa-b5cf-34f0a02edfbd" providerId="ADAL" clId="{66E41DDD-5AD8-4448-86BC-F7055D1FAB44}" dt="2022-09-01T06:08:56.291" v="999" actId="20577"/>
          <ac:spMkLst>
            <pc:docMk/>
            <pc:sldMk cId="490307762" sldId="257"/>
            <ac:spMk id="45" creationId="{A54938F9-D8D3-4737-B022-C2229C1DE7E7}"/>
          </ac:spMkLst>
        </pc:spChg>
        <pc:spChg chg="mod">
          <ac:chgData name="Sarah Armstrong" userId="77479086-9a79-4cfa-b5cf-34f0a02edfbd" providerId="ADAL" clId="{66E41DDD-5AD8-4448-86BC-F7055D1FAB44}" dt="2022-09-01T06:09:43.318" v="1026" actId="20577"/>
          <ac:spMkLst>
            <pc:docMk/>
            <pc:sldMk cId="490307762" sldId="257"/>
            <ac:spMk id="46" creationId="{83273EF9-A7F4-41F7-8281-985713B38B75}"/>
          </ac:spMkLst>
        </pc:spChg>
        <pc:spChg chg="add del">
          <ac:chgData name="Sarah Armstrong" userId="77479086-9a79-4cfa-b5cf-34f0a02edfbd" providerId="ADAL" clId="{66E41DDD-5AD8-4448-86BC-F7055D1FAB44}" dt="2022-09-01T06:14:08.073" v="1158"/>
          <ac:spMkLst>
            <pc:docMk/>
            <pc:sldMk cId="490307762" sldId="257"/>
            <ac:spMk id="48" creationId="{60293E33-B9A8-4D1F-BDB7-B74FCD3A718D}"/>
          </ac:spMkLst>
        </pc:spChg>
        <pc:spChg chg="add del">
          <ac:chgData name="Sarah Armstrong" userId="77479086-9a79-4cfa-b5cf-34f0a02edfbd" providerId="ADAL" clId="{66E41DDD-5AD8-4448-86BC-F7055D1FAB44}" dt="2022-09-01T06:15:52.632" v="1169"/>
          <ac:spMkLst>
            <pc:docMk/>
            <pc:sldMk cId="490307762" sldId="257"/>
            <ac:spMk id="51" creationId="{EA5429AE-646F-4EB3-8B39-E3378265DE39}"/>
          </ac:spMkLst>
        </pc:spChg>
        <pc:spChg chg="add del">
          <ac:chgData name="Sarah Armstrong" userId="77479086-9a79-4cfa-b5cf-34f0a02edfbd" providerId="ADAL" clId="{66E41DDD-5AD8-4448-86BC-F7055D1FAB44}" dt="2022-09-01T06:16:36.262" v="1178"/>
          <ac:spMkLst>
            <pc:docMk/>
            <pc:sldMk cId="490307762" sldId="257"/>
            <ac:spMk id="53" creationId="{E40C72AA-6B25-4162-9DF5-9D54FDA5A5A5}"/>
          </ac:spMkLst>
        </pc:spChg>
        <pc:spChg chg="add del">
          <ac:chgData name="Sarah Armstrong" userId="77479086-9a79-4cfa-b5cf-34f0a02edfbd" providerId="ADAL" clId="{66E41DDD-5AD8-4448-86BC-F7055D1FAB44}" dt="2022-09-01T06:17:31.606" v="1189"/>
          <ac:spMkLst>
            <pc:docMk/>
            <pc:sldMk cId="490307762" sldId="257"/>
            <ac:spMk id="55" creationId="{0A1B0AC0-62E5-46C3-9B43-E7949758F7ED}"/>
          </ac:spMkLst>
        </pc:spChg>
        <pc:spChg chg="add del">
          <ac:chgData name="Sarah Armstrong" userId="77479086-9a79-4cfa-b5cf-34f0a02edfbd" providerId="ADAL" clId="{66E41DDD-5AD8-4448-86BC-F7055D1FAB44}" dt="2022-09-01T06:17:51.245" v="1193"/>
          <ac:spMkLst>
            <pc:docMk/>
            <pc:sldMk cId="490307762" sldId="257"/>
            <ac:spMk id="57" creationId="{D3DA8C1D-770C-4F18-9F4F-AE74A5B4337E}"/>
          </ac:spMkLst>
        </pc:spChg>
        <pc:grpChg chg="mod">
          <ac:chgData name="Sarah Armstrong" userId="77479086-9a79-4cfa-b5cf-34f0a02edfbd" providerId="ADAL" clId="{66E41DDD-5AD8-4448-86BC-F7055D1FAB44}" dt="2022-09-01T06:16:58.097" v="1186" actId="1076"/>
          <ac:grpSpMkLst>
            <pc:docMk/>
            <pc:sldMk cId="490307762" sldId="257"/>
            <ac:grpSpMk id="3" creationId="{06A629A5-9840-46B0-BE83-E7DBEF746122}"/>
          </ac:grpSpMkLst>
        </pc:grpChg>
        <pc:grpChg chg="add del mod">
          <ac:chgData name="Sarah Armstrong" userId="77479086-9a79-4cfa-b5cf-34f0a02edfbd" providerId="ADAL" clId="{66E41DDD-5AD8-4448-86BC-F7055D1FAB44}" dt="2022-09-01T06:06:39.094" v="938" actId="1076"/>
          <ac:grpSpMkLst>
            <pc:docMk/>
            <pc:sldMk cId="490307762" sldId="257"/>
            <ac:grpSpMk id="6" creationId="{35B1F746-2E3D-4F56-8637-712170BAC66E}"/>
          </ac:grpSpMkLst>
        </pc:grpChg>
        <pc:grpChg chg="mod">
          <ac:chgData name="Sarah Armstrong" userId="77479086-9a79-4cfa-b5cf-34f0a02edfbd" providerId="ADAL" clId="{66E41DDD-5AD8-4448-86BC-F7055D1FAB44}" dt="2022-09-01T06:13:03.917" v="1147" actId="1076"/>
          <ac:grpSpMkLst>
            <pc:docMk/>
            <pc:sldMk cId="490307762" sldId="257"/>
            <ac:grpSpMk id="15" creationId="{0FA04FD8-7D10-464A-9FDC-AB0C97C2FCA8}"/>
          </ac:grpSpMkLst>
        </pc:grpChg>
        <pc:grpChg chg="add mod">
          <ac:chgData name="Sarah Armstrong" userId="77479086-9a79-4cfa-b5cf-34f0a02edfbd" providerId="ADAL" clId="{66E41DDD-5AD8-4448-86BC-F7055D1FAB44}" dt="2022-09-01T06:08:29.745" v="987" actId="1076"/>
          <ac:grpSpMkLst>
            <pc:docMk/>
            <pc:sldMk cId="490307762" sldId="257"/>
            <ac:grpSpMk id="18" creationId="{93ED10DD-0ED2-4F16-8E34-BF40E9468E77}"/>
          </ac:grpSpMkLst>
        </pc:grpChg>
        <pc:grpChg chg="add mod">
          <ac:chgData name="Sarah Armstrong" userId="77479086-9a79-4cfa-b5cf-34f0a02edfbd" providerId="ADAL" clId="{66E41DDD-5AD8-4448-86BC-F7055D1FAB44}" dt="2022-09-01T06:05:59.028" v="932" actId="1076"/>
          <ac:grpSpMkLst>
            <pc:docMk/>
            <pc:sldMk cId="490307762" sldId="257"/>
            <ac:grpSpMk id="24" creationId="{D86547EB-C316-4C13-B915-53FB1860FBA1}"/>
          </ac:grpSpMkLst>
        </pc:grpChg>
        <pc:grpChg chg="add mod">
          <ac:chgData name="Sarah Armstrong" userId="77479086-9a79-4cfa-b5cf-34f0a02edfbd" providerId="ADAL" clId="{66E41DDD-5AD8-4448-86BC-F7055D1FAB44}" dt="2022-09-01T06:05:55.038" v="931" actId="1076"/>
          <ac:grpSpMkLst>
            <pc:docMk/>
            <pc:sldMk cId="490307762" sldId="257"/>
            <ac:grpSpMk id="26" creationId="{0195C20B-5BE5-46A9-B726-EED3A38131E9}"/>
          </ac:grpSpMkLst>
        </pc:grpChg>
        <pc:grpChg chg="add mod">
          <ac:chgData name="Sarah Armstrong" userId="77479086-9a79-4cfa-b5cf-34f0a02edfbd" providerId="ADAL" clId="{66E41DDD-5AD8-4448-86BC-F7055D1FAB44}" dt="2022-09-01T06:08:33.714" v="988" actId="1076"/>
          <ac:grpSpMkLst>
            <pc:docMk/>
            <pc:sldMk cId="490307762" sldId="257"/>
            <ac:grpSpMk id="33" creationId="{EFCC5410-5A6E-46D1-8B99-7FE1614E8065}"/>
          </ac:grpSpMkLst>
        </pc:grpChg>
        <pc:grpChg chg="add mod">
          <ac:chgData name="Sarah Armstrong" userId="77479086-9a79-4cfa-b5cf-34f0a02edfbd" providerId="ADAL" clId="{66E41DDD-5AD8-4448-86BC-F7055D1FAB44}" dt="2022-09-01T06:06:50.136" v="940" actId="1076"/>
          <ac:grpSpMkLst>
            <pc:docMk/>
            <pc:sldMk cId="490307762" sldId="257"/>
            <ac:grpSpMk id="38" creationId="{B8B07D88-F9CD-4B22-9148-C2DEA021F425}"/>
          </ac:grpSpMkLst>
        </pc:grpChg>
        <pc:grpChg chg="add del mod">
          <ac:chgData name="Sarah Armstrong" userId="77479086-9a79-4cfa-b5cf-34f0a02edfbd" providerId="ADAL" clId="{66E41DDD-5AD8-4448-86BC-F7055D1FAB44}" dt="2022-09-01T06:08:45.110" v="991"/>
          <ac:grpSpMkLst>
            <pc:docMk/>
            <pc:sldMk cId="490307762" sldId="257"/>
            <ac:grpSpMk id="41" creationId="{33993926-4D26-408C-A8DD-AC8E31CE4234}"/>
          </ac:grpSpMkLst>
        </pc:grpChg>
        <pc:grpChg chg="add mod">
          <ac:chgData name="Sarah Armstrong" userId="77479086-9a79-4cfa-b5cf-34f0a02edfbd" providerId="ADAL" clId="{66E41DDD-5AD8-4448-86BC-F7055D1FAB44}" dt="2022-09-01T06:08:53.425" v="993" actId="1076"/>
          <ac:grpSpMkLst>
            <pc:docMk/>
            <pc:sldMk cId="490307762" sldId="257"/>
            <ac:grpSpMk id="44" creationId="{2BA21D06-59D6-415E-A74D-D46397767AA3}"/>
          </ac:grpSpMkLst>
        </pc:grpChg>
        <pc:graphicFrameChg chg="add del">
          <ac:chgData name="Sarah Armstrong" userId="77479086-9a79-4cfa-b5cf-34f0a02edfbd" providerId="ADAL" clId="{66E41DDD-5AD8-4448-86BC-F7055D1FAB44}" dt="2022-09-01T06:00:27.180" v="660"/>
          <ac:graphicFrameMkLst>
            <pc:docMk/>
            <pc:sldMk cId="490307762" sldId="257"/>
            <ac:graphicFrameMk id="4" creationId="{73826B83-3933-41BA-9D56-599A2EAFCEA4}"/>
          </ac:graphicFrameMkLst>
        </pc:graphicFrameChg>
        <pc:picChg chg="del">
          <ac:chgData name="Sarah Armstrong" userId="77479086-9a79-4cfa-b5cf-34f0a02edfbd" providerId="ADAL" clId="{66E41DDD-5AD8-4448-86BC-F7055D1FAB44}" dt="2022-09-01T05:57:08.396" v="487" actId="478"/>
          <ac:picMkLst>
            <pc:docMk/>
            <pc:sldMk cId="490307762" sldId="257"/>
            <ac:picMk id="22" creationId="{AE2C7332-DA88-46FD-994C-01742D902722}"/>
          </ac:picMkLst>
        </pc:picChg>
        <pc:picChg chg="add mod ord">
          <ac:chgData name="Sarah Armstrong" userId="77479086-9a79-4cfa-b5cf-34f0a02edfbd" providerId="ADAL" clId="{66E41DDD-5AD8-4448-86BC-F7055D1FAB44}" dt="2022-09-01T06:14:36.270" v="1164" actId="1076"/>
          <ac:picMkLst>
            <pc:docMk/>
            <pc:sldMk cId="490307762" sldId="257"/>
            <ac:picMk id="36" creationId="{FBE06539-984B-44FF-8837-15784BF0F696}"/>
          </ac:picMkLst>
        </pc:picChg>
        <pc:picChg chg="add mod">
          <ac:chgData name="Sarah Armstrong" userId="77479086-9a79-4cfa-b5cf-34f0a02edfbd" providerId="ADAL" clId="{66E41DDD-5AD8-4448-86BC-F7055D1FAB44}" dt="2022-09-01T06:13:32.265" v="1156" actId="1076"/>
          <ac:picMkLst>
            <pc:docMk/>
            <pc:sldMk cId="490307762" sldId="257"/>
            <ac:picMk id="47" creationId="{493E98B6-CC6E-4376-9D93-AC3E7B813A02}"/>
          </ac:picMkLst>
        </pc:picChg>
        <pc:picChg chg="add mod modCrop">
          <ac:chgData name="Sarah Armstrong" userId="77479086-9a79-4cfa-b5cf-34f0a02edfbd" providerId="ADAL" clId="{66E41DDD-5AD8-4448-86BC-F7055D1FAB44}" dt="2022-09-01T06:14:28.436" v="1163" actId="1076"/>
          <ac:picMkLst>
            <pc:docMk/>
            <pc:sldMk cId="490307762" sldId="257"/>
            <ac:picMk id="49" creationId="{21E9BAA5-3A5B-482F-A80A-5F85DB6D12AF}"/>
          </ac:picMkLst>
        </pc:picChg>
        <pc:picChg chg="add mod">
          <ac:chgData name="Sarah Armstrong" userId="77479086-9a79-4cfa-b5cf-34f0a02edfbd" providerId="ADAL" clId="{66E41DDD-5AD8-4448-86BC-F7055D1FAB44}" dt="2022-09-01T06:15:01.540" v="1167" actId="1076"/>
          <ac:picMkLst>
            <pc:docMk/>
            <pc:sldMk cId="490307762" sldId="257"/>
            <ac:picMk id="50" creationId="{1FB5011E-8102-4CBE-AE0B-FC7D7D42F404}"/>
          </ac:picMkLst>
        </pc:picChg>
        <pc:picChg chg="add mod">
          <ac:chgData name="Sarah Armstrong" userId="77479086-9a79-4cfa-b5cf-34f0a02edfbd" providerId="ADAL" clId="{66E41DDD-5AD8-4448-86BC-F7055D1FAB44}" dt="2022-09-01T06:16:04.971" v="1174" actId="1076"/>
          <ac:picMkLst>
            <pc:docMk/>
            <pc:sldMk cId="490307762" sldId="257"/>
            <ac:picMk id="52" creationId="{CCBAC26E-3EC3-4E73-BFF3-9B67ECB461BB}"/>
          </ac:picMkLst>
        </pc:picChg>
        <pc:picChg chg="add del mod modCrop">
          <ac:chgData name="Sarah Armstrong" userId="77479086-9a79-4cfa-b5cf-34f0a02edfbd" providerId="ADAL" clId="{66E41DDD-5AD8-4448-86BC-F7055D1FAB44}" dt="2022-09-01T06:16:52.719" v="1184" actId="478"/>
          <ac:picMkLst>
            <pc:docMk/>
            <pc:sldMk cId="490307762" sldId="257"/>
            <ac:picMk id="54" creationId="{F06689A0-D143-4685-9B2A-D7D6754248CD}"/>
          </ac:picMkLst>
        </pc:picChg>
        <pc:picChg chg="add del">
          <ac:chgData name="Sarah Armstrong" userId="77479086-9a79-4cfa-b5cf-34f0a02edfbd" providerId="ADAL" clId="{66E41DDD-5AD8-4448-86BC-F7055D1FAB44}" dt="2022-09-01T06:17:33.443" v="1191" actId="478"/>
          <ac:picMkLst>
            <pc:docMk/>
            <pc:sldMk cId="490307762" sldId="257"/>
            <ac:picMk id="56" creationId="{AD775BF3-2298-47F6-9CF6-35BEA177C6C9}"/>
          </ac:picMkLst>
        </pc:picChg>
        <pc:picChg chg="add mod">
          <ac:chgData name="Sarah Armstrong" userId="77479086-9a79-4cfa-b5cf-34f0a02edfbd" providerId="ADAL" clId="{66E41DDD-5AD8-4448-86BC-F7055D1FAB44}" dt="2022-09-01T06:18:02.385" v="1198" actId="1076"/>
          <ac:picMkLst>
            <pc:docMk/>
            <pc:sldMk cId="490307762" sldId="257"/>
            <ac:picMk id="58" creationId="{1F576380-D53B-4694-B1B6-AB5F5A65CEA9}"/>
          </ac:picMkLst>
        </pc:picChg>
        <pc:picChg chg="mod">
          <ac:chgData name="Sarah Armstrong" userId="77479086-9a79-4cfa-b5cf-34f0a02edfbd" providerId="ADAL" clId="{66E41DDD-5AD8-4448-86BC-F7055D1FAB44}" dt="2022-09-01T06:17:01.806" v="1187" actId="1076"/>
          <ac:picMkLst>
            <pc:docMk/>
            <pc:sldMk cId="490307762" sldId="257"/>
            <ac:picMk id="1028" creationId="{00000000-0000-0000-0000-000000000000}"/>
          </ac:picMkLst>
        </pc:picChg>
        <pc:picChg chg="del">
          <ac:chgData name="Sarah Armstrong" userId="77479086-9a79-4cfa-b5cf-34f0a02edfbd" providerId="ADAL" clId="{66E41DDD-5AD8-4448-86BC-F7055D1FAB44}" dt="2022-09-01T06:06:27.687" v="937" actId="478"/>
          <ac:picMkLst>
            <pc:docMk/>
            <pc:sldMk cId="490307762" sldId="257"/>
            <ac:picMk id="1032" creationId="{00000000-0000-0000-0000-000000000000}"/>
          </ac:picMkLst>
        </pc:picChg>
      </pc:sldChg>
    </pc:docChg>
  </pc:docChgLst>
  <pc:docChgLst>
    <pc:chgData name="Sarah Armstrong" userId="77479086-9a79-4cfa-b5cf-34f0a02edfbd" providerId="ADAL" clId="{D0BBD4A3-9F2D-47BC-9D08-E5896137CDB8}"/>
  </pc:docChgLst>
  <pc:docChgLst>
    <pc:chgData name="Sarah Armstrong" userId="77479086-9a79-4cfa-b5cf-34f0a02edfbd" providerId="ADAL" clId="{B290AA2B-8D34-4951-9F01-E114FBCB9CD4}"/>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4DBAEC0-6EF6-4036-924D-508EF4980CEE}" type="datetimeFigureOut">
              <a:rPr lang="en-GB" smtClean="0"/>
              <a:t>01/09/2022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07D092-239E-4F9F-9E40-6D0AB731E321}" type="slidenum">
              <a:rPr lang="en-GB" smtClean="0"/>
              <a:t>‹#›</a:t>
            </a:fld>
            <a:endParaRPr lang="en-GB"/>
          </a:p>
        </p:txBody>
      </p:sp>
    </p:spTree>
    <p:extLst>
      <p:ext uri="{BB962C8B-B14F-4D97-AF65-F5344CB8AC3E}">
        <p14:creationId xmlns:p14="http://schemas.microsoft.com/office/powerpoint/2010/main" val="1998388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DBAEC0-6EF6-4036-924D-508EF4980CEE}" type="datetimeFigureOut">
              <a:rPr lang="en-GB" smtClean="0"/>
              <a:t>01/09/2022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07D092-239E-4F9F-9E40-6D0AB731E321}" type="slidenum">
              <a:rPr lang="en-GB" smtClean="0"/>
              <a:t>‹#›</a:t>
            </a:fld>
            <a:endParaRPr lang="en-GB"/>
          </a:p>
        </p:txBody>
      </p:sp>
    </p:spTree>
    <p:extLst>
      <p:ext uri="{BB962C8B-B14F-4D97-AF65-F5344CB8AC3E}">
        <p14:creationId xmlns:p14="http://schemas.microsoft.com/office/powerpoint/2010/main" val="802611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DBAEC0-6EF6-4036-924D-508EF4980CEE}" type="datetimeFigureOut">
              <a:rPr lang="en-GB" smtClean="0"/>
              <a:t>01/09/2022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07D092-239E-4F9F-9E40-6D0AB731E321}" type="slidenum">
              <a:rPr lang="en-GB" smtClean="0"/>
              <a:t>‹#›</a:t>
            </a:fld>
            <a:endParaRPr lang="en-GB"/>
          </a:p>
        </p:txBody>
      </p:sp>
    </p:spTree>
    <p:extLst>
      <p:ext uri="{BB962C8B-B14F-4D97-AF65-F5344CB8AC3E}">
        <p14:creationId xmlns:p14="http://schemas.microsoft.com/office/powerpoint/2010/main" val="3118440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DBAEC0-6EF6-4036-924D-508EF4980CEE}" type="datetimeFigureOut">
              <a:rPr lang="en-GB" smtClean="0"/>
              <a:t>01/09/2022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07D092-239E-4F9F-9E40-6D0AB731E321}" type="slidenum">
              <a:rPr lang="en-GB" smtClean="0"/>
              <a:t>‹#›</a:t>
            </a:fld>
            <a:endParaRPr lang="en-GB"/>
          </a:p>
        </p:txBody>
      </p:sp>
    </p:spTree>
    <p:extLst>
      <p:ext uri="{BB962C8B-B14F-4D97-AF65-F5344CB8AC3E}">
        <p14:creationId xmlns:p14="http://schemas.microsoft.com/office/powerpoint/2010/main" val="96271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DBAEC0-6EF6-4036-924D-508EF4980CEE}" type="datetimeFigureOut">
              <a:rPr lang="en-GB" smtClean="0"/>
              <a:t>01/09/2022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07D092-239E-4F9F-9E40-6D0AB731E321}" type="slidenum">
              <a:rPr lang="en-GB" smtClean="0"/>
              <a:t>‹#›</a:t>
            </a:fld>
            <a:endParaRPr lang="en-GB"/>
          </a:p>
        </p:txBody>
      </p:sp>
    </p:spTree>
    <p:extLst>
      <p:ext uri="{BB962C8B-B14F-4D97-AF65-F5344CB8AC3E}">
        <p14:creationId xmlns:p14="http://schemas.microsoft.com/office/powerpoint/2010/main" val="2249945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4DBAEC0-6EF6-4036-924D-508EF4980CEE}" type="datetimeFigureOut">
              <a:rPr lang="en-GB" smtClean="0"/>
              <a:t>01/09/2022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07D092-239E-4F9F-9E40-6D0AB731E321}" type="slidenum">
              <a:rPr lang="en-GB" smtClean="0"/>
              <a:t>‹#›</a:t>
            </a:fld>
            <a:endParaRPr lang="en-GB"/>
          </a:p>
        </p:txBody>
      </p:sp>
    </p:spTree>
    <p:extLst>
      <p:ext uri="{BB962C8B-B14F-4D97-AF65-F5344CB8AC3E}">
        <p14:creationId xmlns:p14="http://schemas.microsoft.com/office/powerpoint/2010/main" val="2445092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4DBAEC0-6EF6-4036-924D-508EF4980CEE}" type="datetimeFigureOut">
              <a:rPr lang="en-GB" smtClean="0"/>
              <a:t>01/09/2022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07D092-239E-4F9F-9E40-6D0AB731E321}" type="slidenum">
              <a:rPr lang="en-GB" smtClean="0"/>
              <a:t>‹#›</a:t>
            </a:fld>
            <a:endParaRPr lang="en-GB"/>
          </a:p>
        </p:txBody>
      </p:sp>
    </p:spTree>
    <p:extLst>
      <p:ext uri="{BB962C8B-B14F-4D97-AF65-F5344CB8AC3E}">
        <p14:creationId xmlns:p14="http://schemas.microsoft.com/office/powerpoint/2010/main" val="3424971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4DBAEC0-6EF6-4036-924D-508EF4980CEE}" type="datetimeFigureOut">
              <a:rPr lang="en-GB" smtClean="0"/>
              <a:t>01/09/2022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07D092-239E-4F9F-9E40-6D0AB731E321}" type="slidenum">
              <a:rPr lang="en-GB" smtClean="0"/>
              <a:t>‹#›</a:t>
            </a:fld>
            <a:endParaRPr lang="en-GB"/>
          </a:p>
        </p:txBody>
      </p:sp>
    </p:spTree>
    <p:extLst>
      <p:ext uri="{BB962C8B-B14F-4D97-AF65-F5344CB8AC3E}">
        <p14:creationId xmlns:p14="http://schemas.microsoft.com/office/powerpoint/2010/main" val="2049448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BAEC0-6EF6-4036-924D-508EF4980CEE}" type="datetimeFigureOut">
              <a:rPr lang="en-GB" smtClean="0"/>
              <a:t>01/09/2022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07D092-239E-4F9F-9E40-6D0AB731E321}" type="slidenum">
              <a:rPr lang="en-GB" smtClean="0"/>
              <a:t>‹#›</a:t>
            </a:fld>
            <a:endParaRPr lang="en-GB"/>
          </a:p>
        </p:txBody>
      </p:sp>
    </p:spTree>
    <p:extLst>
      <p:ext uri="{BB962C8B-B14F-4D97-AF65-F5344CB8AC3E}">
        <p14:creationId xmlns:p14="http://schemas.microsoft.com/office/powerpoint/2010/main" val="222024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DBAEC0-6EF6-4036-924D-508EF4980CEE}" type="datetimeFigureOut">
              <a:rPr lang="en-GB" smtClean="0"/>
              <a:t>01/09/2022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07D092-239E-4F9F-9E40-6D0AB731E321}" type="slidenum">
              <a:rPr lang="en-GB" smtClean="0"/>
              <a:t>‹#›</a:t>
            </a:fld>
            <a:endParaRPr lang="en-GB"/>
          </a:p>
        </p:txBody>
      </p:sp>
    </p:spTree>
    <p:extLst>
      <p:ext uri="{BB962C8B-B14F-4D97-AF65-F5344CB8AC3E}">
        <p14:creationId xmlns:p14="http://schemas.microsoft.com/office/powerpoint/2010/main" val="3366670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DBAEC0-6EF6-4036-924D-508EF4980CEE}" type="datetimeFigureOut">
              <a:rPr lang="en-GB" smtClean="0"/>
              <a:t>01/09/2022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07D092-239E-4F9F-9E40-6D0AB731E321}" type="slidenum">
              <a:rPr lang="en-GB" smtClean="0"/>
              <a:t>‹#›</a:t>
            </a:fld>
            <a:endParaRPr lang="en-GB"/>
          </a:p>
        </p:txBody>
      </p:sp>
    </p:spTree>
    <p:extLst>
      <p:ext uri="{BB962C8B-B14F-4D97-AF65-F5344CB8AC3E}">
        <p14:creationId xmlns:p14="http://schemas.microsoft.com/office/powerpoint/2010/main" val="471696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BAEC0-6EF6-4036-924D-508EF4980CEE}" type="datetimeFigureOut">
              <a:rPr lang="en-GB" smtClean="0"/>
              <a:t>01/09/2022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07D092-239E-4F9F-9E40-6D0AB731E321}" type="slidenum">
              <a:rPr lang="en-GB" smtClean="0"/>
              <a:t>‹#›</a:t>
            </a:fld>
            <a:endParaRPr lang="en-GB"/>
          </a:p>
        </p:txBody>
      </p:sp>
    </p:spTree>
    <p:extLst>
      <p:ext uri="{BB962C8B-B14F-4D97-AF65-F5344CB8AC3E}">
        <p14:creationId xmlns:p14="http://schemas.microsoft.com/office/powerpoint/2010/main" val="4278361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shiningfirstgraders.files.wordpress.com/2015/03/writing-clip-art-biypjdeil.png?w=300&amp;h=2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6275" y="5636314"/>
            <a:ext cx="871533" cy="8337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cpl-fl.net/images/2013/books_stack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10716" y="5833169"/>
            <a:ext cx="751227" cy="8178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42452" y="2374907"/>
            <a:ext cx="2875274" cy="2585323"/>
          </a:xfrm>
          <a:prstGeom prst="rect">
            <a:avLst/>
          </a:prstGeom>
          <a:noFill/>
        </p:spPr>
        <p:txBody>
          <a:bodyPr wrap="none" lIns="91440" tIns="45720" rIns="91440" bIns="45720">
            <a:prstTxWarp prst="textArchUp">
              <a:avLst/>
            </a:prstTxWarp>
            <a:spAutoFit/>
          </a:bodyPr>
          <a:lstStyle/>
          <a:p>
            <a:pPr algn="ctr"/>
            <a:r>
              <a:rPr lang="en-US" sz="5400" b="1" cap="none" spc="0" dirty="0">
                <a:ln w="12700">
                  <a:solidFill>
                    <a:schemeClr val="tx1"/>
                  </a:solidFill>
                  <a:prstDash val="solid"/>
                </a:ln>
                <a:solidFill>
                  <a:srgbClr val="00B0F0"/>
                </a:solidFill>
                <a:effectLst>
                  <a:innerShdw blurRad="177800">
                    <a:schemeClr val="accent3">
                      <a:lumMod val="50000"/>
                    </a:schemeClr>
                  </a:innerShdw>
                </a:effectLst>
              </a:rPr>
              <a:t>Welcome</a:t>
            </a:r>
          </a:p>
          <a:p>
            <a:pPr algn="ctr"/>
            <a:r>
              <a:rPr lang="en-US" sz="5400" b="1" dirty="0">
                <a:ln w="12700">
                  <a:solidFill>
                    <a:schemeClr val="tx1"/>
                  </a:solidFill>
                  <a:prstDash val="solid"/>
                </a:ln>
                <a:solidFill>
                  <a:srgbClr val="00B0F0"/>
                </a:solidFill>
                <a:effectLst>
                  <a:innerShdw blurRad="177800">
                    <a:schemeClr val="accent3">
                      <a:lumMod val="50000"/>
                    </a:schemeClr>
                  </a:innerShdw>
                </a:effectLst>
              </a:rPr>
              <a:t>to</a:t>
            </a:r>
          </a:p>
          <a:p>
            <a:pPr algn="ctr"/>
            <a:r>
              <a:rPr lang="en-US" sz="5400" b="1" cap="none" spc="0" dirty="0">
                <a:ln w="12700">
                  <a:solidFill>
                    <a:schemeClr val="tx1"/>
                  </a:solidFill>
                  <a:prstDash val="solid"/>
                </a:ln>
                <a:solidFill>
                  <a:srgbClr val="00B0F0"/>
                </a:solidFill>
                <a:effectLst>
                  <a:innerShdw blurRad="177800">
                    <a:schemeClr val="accent3">
                      <a:lumMod val="50000"/>
                    </a:schemeClr>
                  </a:innerShdw>
                </a:effectLst>
              </a:rPr>
              <a:t>Year 6!</a:t>
            </a:r>
          </a:p>
        </p:txBody>
      </p:sp>
      <p:sp>
        <p:nvSpPr>
          <p:cNvPr id="7" name="TextBox 6"/>
          <p:cNvSpPr txBox="1"/>
          <p:nvPr/>
        </p:nvSpPr>
        <p:spPr>
          <a:xfrm>
            <a:off x="4542453" y="3039414"/>
            <a:ext cx="2875274" cy="2862322"/>
          </a:xfrm>
          <a:prstGeom prst="rect">
            <a:avLst/>
          </a:prstGeom>
          <a:noFill/>
        </p:spPr>
        <p:txBody>
          <a:bodyPr wrap="square" rtlCol="0">
            <a:spAutoFit/>
          </a:bodyPr>
          <a:lstStyle/>
          <a:p>
            <a:pPr algn="ctr"/>
            <a:r>
              <a:rPr lang="en-GB" b="1" dirty="0"/>
              <a:t>I hope you have all had a lovely summer break!</a:t>
            </a:r>
          </a:p>
          <a:p>
            <a:pPr algn="ctr"/>
            <a:r>
              <a:rPr lang="en-GB" b="1" dirty="0"/>
              <a:t>We have got lots of exciting topics and trips planned for this year and I am really looking forward to working with you and getting to know you all.</a:t>
            </a:r>
          </a:p>
          <a:p>
            <a:pPr algn="ctr"/>
            <a:endParaRPr lang="en-GB" b="1" dirty="0"/>
          </a:p>
          <a:p>
            <a:pPr algn="ctr"/>
            <a:r>
              <a:rPr lang="en-GB" b="1" dirty="0"/>
              <a:t>Miss Armstrong</a:t>
            </a:r>
          </a:p>
        </p:txBody>
      </p:sp>
      <p:sp>
        <p:nvSpPr>
          <p:cNvPr id="8" name="TextBox 7"/>
          <p:cNvSpPr txBox="1"/>
          <p:nvPr/>
        </p:nvSpPr>
        <p:spPr>
          <a:xfrm>
            <a:off x="805098" y="780933"/>
            <a:ext cx="3348507" cy="2031325"/>
          </a:xfrm>
          <a:prstGeom prst="rect">
            <a:avLst/>
          </a:prstGeom>
          <a:noFill/>
        </p:spPr>
        <p:txBody>
          <a:bodyPr wrap="square" rtlCol="0">
            <a:spAutoFit/>
          </a:bodyPr>
          <a:lstStyle/>
          <a:p>
            <a:r>
              <a:rPr lang="en-GB" dirty="0"/>
              <a:t>Please make sure that you have the following things with you in school each day:</a:t>
            </a:r>
          </a:p>
          <a:p>
            <a:pPr marL="285750" indent="-285750">
              <a:buFont typeface="Wingdings" panose="05000000000000000000" pitchFamily="2" charset="2"/>
              <a:buChar char="q"/>
            </a:pPr>
            <a:r>
              <a:rPr lang="en-GB" dirty="0"/>
              <a:t>Bottle of water</a:t>
            </a:r>
          </a:p>
          <a:p>
            <a:pPr marL="285750" indent="-285750">
              <a:buFont typeface="Wingdings" panose="05000000000000000000" pitchFamily="2" charset="2"/>
              <a:buChar char="q"/>
            </a:pPr>
            <a:r>
              <a:rPr lang="en-GB" dirty="0"/>
              <a:t>Coat</a:t>
            </a:r>
          </a:p>
          <a:p>
            <a:pPr marL="285750" indent="-285750">
              <a:buFont typeface="Wingdings" panose="05000000000000000000" pitchFamily="2" charset="2"/>
              <a:buChar char="q"/>
            </a:pPr>
            <a:r>
              <a:rPr lang="en-GB" dirty="0"/>
              <a:t>School reading book</a:t>
            </a:r>
          </a:p>
          <a:p>
            <a:pPr marL="285750" indent="-285750">
              <a:buFont typeface="Wingdings" panose="05000000000000000000" pitchFamily="2" charset="2"/>
              <a:buChar char="q"/>
            </a:pPr>
            <a:r>
              <a:rPr lang="en-GB" dirty="0"/>
              <a:t>Reading/homework diary</a:t>
            </a:r>
          </a:p>
        </p:txBody>
      </p:sp>
      <p:sp>
        <p:nvSpPr>
          <p:cNvPr id="9" name="Rectangle 8"/>
          <p:cNvSpPr/>
          <p:nvPr/>
        </p:nvSpPr>
        <p:spPr>
          <a:xfrm>
            <a:off x="803034" y="439494"/>
            <a:ext cx="3267946" cy="461665"/>
          </a:xfrm>
          <a:prstGeom prst="rect">
            <a:avLst/>
          </a:prstGeom>
          <a:noFill/>
        </p:spPr>
        <p:txBody>
          <a:bodyPr wrap="none" lIns="91440" tIns="45720" rIns="91440" bIns="45720">
            <a:spAutoFit/>
          </a:bodyPr>
          <a:lstStyle/>
          <a:p>
            <a:pPr algn="ctr"/>
            <a:r>
              <a:rPr lang="en-US" sz="2400" b="1" cap="none" spc="0" dirty="0">
                <a:ln w="12700">
                  <a:solidFill>
                    <a:schemeClr val="tx1"/>
                  </a:solidFill>
                  <a:prstDash val="solid"/>
                </a:ln>
                <a:solidFill>
                  <a:srgbClr val="7030A0"/>
                </a:solidFill>
                <a:effectLst>
                  <a:innerShdw blurRad="177800">
                    <a:schemeClr val="accent3">
                      <a:lumMod val="50000"/>
                    </a:schemeClr>
                  </a:innerShdw>
                </a:effectLst>
              </a:rPr>
              <a:t>What to bring to school:</a:t>
            </a:r>
          </a:p>
        </p:txBody>
      </p:sp>
      <p:grpSp>
        <p:nvGrpSpPr>
          <p:cNvPr id="4" name="Group 3">
            <a:extLst>
              <a:ext uri="{FF2B5EF4-FFF2-40B4-BE49-F238E27FC236}">
                <a16:creationId xmlns:a16="http://schemas.microsoft.com/office/drawing/2014/main" id="{E7A01A9C-99A9-4F2F-9BA1-16EFDA0774D7}"/>
              </a:ext>
            </a:extLst>
          </p:cNvPr>
          <p:cNvGrpSpPr/>
          <p:nvPr/>
        </p:nvGrpSpPr>
        <p:grpSpPr>
          <a:xfrm>
            <a:off x="7684049" y="320391"/>
            <a:ext cx="2322492" cy="3781642"/>
            <a:chOff x="7471620" y="319268"/>
            <a:chExt cx="2322492" cy="3781642"/>
          </a:xfrm>
        </p:grpSpPr>
        <p:sp>
          <p:nvSpPr>
            <p:cNvPr id="10" name="Rectangle 9"/>
            <p:cNvSpPr/>
            <p:nvPr/>
          </p:nvSpPr>
          <p:spPr>
            <a:xfrm>
              <a:off x="7504339" y="319268"/>
              <a:ext cx="1681038" cy="461665"/>
            </a:xfrm>
            <a:prstGeom prst="rect">
              <a:avLst/>
            </a:prstGeom>
            <a:noFill/>
          </p:spPr>
          <p:txBody>
            <a:bodyPr wrap="none" lIns="91440" tIns="45720" rIns="91440" bIns="45720">
              <a:spAutoFit/>
            </a:bodyPr>
            <a:lstStyle/>
            <a:p>
              <a:pPr algn="ctr"/>
              <a:r>
                <a:rPr lang="en-US" sz="2400" b="1" cap="none" spc="0" dirty="0">
                  <a:ln w="12700">
                    <a:solidFill>
                      <a:schemeClr val="tx1"/>
                    </a:solidFill>
                    <a:prstDash val="solid"/>
                  </a:ln>
                  <a:solidFill>
                    <a:srgbClr val="FFC000"/>
                  </a:solidFill>
                  <a:effectLst>
                    <a:innerShdw blurRad="177800">
                      <a:schemeClr val="accent3">
                        <a:lumMod val="50000"/>
                      </a:schemeClr>
                    </a:innerShdw>
                  </a:effectLst>
                </a:rPr>
                <a:t>Homework:</a:t>
              </a:r>
            </a:p>
          </p:txBody>
        </p:sp>
        <p:sp>
          <p:nvSpPr>
            <p:cNvPr id="11" name="TextBox 10"/>
            <p:cNvSpPr txBox="1"/>
            <p:nvPr/>
          </p:nvSpPr>
          <p:spPr>
            <a:xfrm>
              <a:off x="7471620" y="684590"/>
              <a:ext cx="2322492" cy="3416320"/>
            </a:xfrm>
            <a:prstGeom prst="rect">
              <a:avLst/>
            </a:prstGeom>
            <a:noFill/>
          </p:spPr>
          <p:txBody>
            <a:bodyPr wrap="square" rtlCol="0">
              <a:spAutoFit/>
            </a:bodyPr>
            <a:lstStyle/>
            <a:p>
              <a:r>
                <a:rPr lang="en-GB" dirty="0"/>
                <a:t>Homework will be sent           home on a Friday and is to be handed in on Monday mornings. If there are exceptional circumstances which mean that you can’t do your homework at the weekend, I will need a message from your parents to explain why.</a:t>
              </a:r>
            </a:p>
          </p:txBody>
        </p:sp>
      </p:grpSp>
      <p:grpSp>
        <p:nvGrpSpPr>
          <p:cNvPr id="2" name="Group 1">
            <a:extLst>
              <a:ext uri="{FF2B5EF4-FFF2-40B4-BE49-F238E27FC236}">
                <a16:creationId xmlns:a16="http://schemas.microsoft.com/office/drawing/2014/main" id="{42160108-C9A3-4ED0-ADCD-9F5235228904}"/>
              </a:ext>
            </a:extLst>
          </p:cNvPr>
          <p:cNvGrpSpPr/>
          <p:nvPr/>
        </p:nvGrpSpPr>
        <p:grpSpPr>
          <a:xfrm>
            <a:off x="803033" y="3278142"/>
            <a:ext cx="3348507" cy="2358659"/>
            <a:chOff x="1021975" y="3980564"/>
            <a:chExt cx="3348507" cy="2358659"/>
          </a:xfrm>
        </p:grpSpPr>
        <p:sp>
          <p:nvSpPr>
            <p:cNvPr id="12" name="Rectangle 11"/>
            <p:cNvSpPr/>
            <p:nvPr/>
          </p:nvSpPr>
          <p:spPr>
            <a:xfrm>
              <a:off x="1021975" y="3980564"/>
              <a:ext cx="1396537" cy="461665"/>
            </a:xfrm>
            <a:prstGeom prst="rect">
              <a:avLst/>
            </a:prstGeom>
            <a:noFill/>
          </p:spPr>
          <p:txBody>
            <a:bodyPr wrap="none" lIns="91440" tIns="45720" rIns="91440" bIns="45720">
              <a:spAutoFit/>
            </a:bodyPr>
            <a:lstStyle/>
            <a:p>
              <a:pPr algn="ctr"/>
              <a:r>
                <a:rPr lang="en-US" sz="2400" b="1" cap="none" spc="0" dirty="0">
                  <a:ln w="12700">
                    <a:solidFill>
                      <a:schemeClr val="tx1"/>
                    </a:solidFill>
                    <a:prstDash val="solid"/>
                  </a:ln>
                  <a:solidFill>
                    <a:srgbClr val="00B050"/>
                  </a:solidFill>
                  <a:effectLst>
                    <a:innerShdw blurRad="177800">
                      <a:schemeClr val="accent3">
                        <a:lumMod val="50000"/>
                      </a:schemeClr>
                    </a:innerShdw>
                  </a:effectLst>
                </a:rPr>
                <a:t>Spellings:</a:t>
              </a:r>
            </a:p>
          </p:txBody>
        </p:sp>
        <p:sp>
          <p:nvSpPr>
            <p:cNvPr id="13" name="TextBox 12"/>
            <p:cNvSpPr txBox="1"/>
            <p:nvPr/>
          </p:nvSpPr>
          <p:spPr>
            <a:xfrm>
              <a:off x="1021975" y="4307898"/>
              <a:ext cx="3348507" cy="2031325"/>
            </a:xfrm>
            <a:prstGeom prst="rect">
              <a:avLst/>
            </a:prstGeom>
            <a:noFill/>
          </p:spPr>
          <p:txBody>
            <a:bodyPr wrap="square" rtlCol="0">
              <a:spAutoFit/>
            </a:bodyPr>
            <a:lstStyle/>
            <a:p>
              <a:r>
                <a:rPr lang="en-GB" dirty="0"/>
                <a:t>Spelling will be given out every Monday and you will be tested on them on Friday. You must make sure that you set aside time to practise them at home. There will also be daily spelling sessions in school. </a:t>
              </a:r>
            </a:p>
          </p:txBody>
        </p:sp>
      </p:grpSp>
      <p:grpSp>
        <p:nvGrpSpPr>
          <p:cNvPr id="3" name="Group 2">
            <a:extLst>
              <a:ext uri="{FF2B5EF4-FFF2-40B4-BE49-F238E27FC236}">
                <a16:creationId xmlns:a16="http://schemas.microsoft.com/office/drawing/2014/main" id="{09B2A8AF-C5E1-4260-A0CB-917561349443}"/>
              </a:ext>
            </a:extLst>
          </p:cNvPr>
          <p:cNvGrpSpPr/>
          <p:nvPr/>
        </p:nvGrpSpPr>
        <p:grpSpPr>
          <a:xfrm>
            <a:off x="7683158" y="4100910"/>
            <a:ext cx="2527557" cy="2670423"/>
            <a:chOff x="7741984" y="3980564"/>
            <a:chExt cx="2527557" cy="2670423"/>
          </a:xfrm>
        </p:grpSpPr>
        <p:sp>
          <p:nvSpPr>
            <p:cNvPr id="14" name="Rectangle 13"/>
            <p:cNvSpPr/>
            <p:nvPr/>
          </p:nvSpPr>
          <p:spPr>
            <a:xfrm>
              <a:off x="7756931" y="3980564"/>
              <a:ext cx="1297471" cy="461665"/>
            </a:xfrm>
            <a:prstGeom prst="rect">
              <a:avLst/>
            </a:prstGeom>
            <a:noFill/>
          </p:spPr>
          <p:txBody>
            <a:bodyPr wrap="none" lIns="91440" tIns="45720" rIns="91440" bIns="45720">
              <a:spAutoFit/>
            </a:bodyPr>
            <a:lstStyle/>
            <a:p>
              <a:pPr algn="ctr"/>
              <a:r>
                <a:rPr lang="en-US" sz="2400" b="1" cap="none" spc="0" dirty="0">
                  <a:ln w="12700">
                    <a:solidFill>
                      <a:schemeClr val="tx1"/>
                    </a:solidFill>
                    <a:prstDash val="solid"/>
                  </a:ln>
                  <a:solidFill>
                    <a:srgbClr val="FF0000"/>
                  </a:solidFill>
                  <a:effectLst>
                    <a:innerShdw blurRad="177800">
                      <a:schemeClr val="accent3">
                        <a:lumMod val="50000"/>
                      </a:schemeClr>
                    </a:innerShdw>
                  </a:effectLst>
                </a:rPr>
                <a:t>Reading:</a:t>
              </a:r>
            </a:p>
          </p:txBody>
        </p:sp>
        <p:sp>
          <p:nvSpPr>
            <p:cNvPr id="15" name="TextBox 14"/>
            <p:cNvSpPr txBox="1"/>
            <p:nvPr/>
          </p:nvSpPr>
          <p:spPr>
            <a:xfrm>
              <a:off x="7741984" y="4342663"/>
              <a:ext cx="2527557" cy="2308324"/>
            </a:xfrm>
            <a:prstGeom prst="rect">
              <a:avLst/>
            </a:prstGeom>
            <a:noFill/>
          </p:spPr>
          <p:txBody>
            <a:bodyPr wrap="square" rtlCol="0">
              <a:spAutoFit/>
            </a:bodyPr>
            <a:lstStyle/>
            <a:p>
              <a:r>
                <a:rPr lang="en-GB" dirty="0"/>
                <a:t>This year, it is very important that you continue to read as much as possible, both at school and at home. Don’t forget to record your reading in your reading diary.</a:t>
              </a:r>
            </a:p>
          </p:txBody>
        </p:sp>
      </p:grpSp>
      <p:sp>
        <p:nvSpPr>
          <p:cNvPr id="16" name="5-Point Star 15"/>
          <p:cNvSpPr/>
          <p:nvPr/>
        </p:nvSpPr>
        <p:spPr>
          <a:xfrm>
            <a:off x="4774272" y="1326523"/>
            <a:ext cx="596218" cy="540913"/>
          </a:xfrm>
          <a:prstGeom prst="star5">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5-Point Star 16"/>
          <p:cNvSpPr/>
          <p:nvPr/>
        </p:nvSpPr>
        <p:spPr>
          <a:xfrm>
            <a:off x="6589688" y="1331717"/>
            <a:ext cx="596218" cy="540913"/>
          </a:xfrm>
          <a:prstGeom prst="star5">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http://static9.depositphotos.com/1007989/1156/i/950/depositphotos_11569918-Bottled-Water-Masco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7108" y="1366379"/>
            <a:ext cx="827887" cy="10263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mages.clipartpanda.com/homework-clip-art-BoyHomewor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62952" y="140452"/>
            <a:ext cx="892895" cy="97217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0364320" y="1112626"/>
            <a:ext cx="1690360" cy="584775"/>
          </a:xfrm>
          <a:prstGeom prst="rect">
            <a:avLst/>
          </a:prstGeom>
          <a:noFill/>
        </p:spPr>
        <p:txBody>
          <a:bodyPr wrap="square" rtlCol="0">
            <a:spAutoFit/>
          </a:bodyPr>
          <a:lstStyle/>
          <a:p>
            <a:endParaRPr lang="en-GB" sz="1400" dirty="0"/>
          </a:p>
          <a:p>
            <a:r>
              <a:rPr lang="en-GB" dirty="0"/>
              <a:t> </a:t>
            </a:r>
          </a:p>
        </p:txBody>
      </p:sp>
      <p:sp>
        <p:nvSpPr>
          <p:cNvPr id="20" name="TextBox 19">
            <a:extLst>
              <a:ext uri="{FF2B5EF4-FFF2-40B4-BE49-F238E27FC236}">
                <a16:creationId xmlns:a16="http://schemas.microsoft.com/office/drawing/2014/main" id="{FF798023-766E-436B-9A3F-8137440CA73D}"/>
              </a:ext>
            </a:extLst>
          </p:cNvPr>
          <p:cNvSpPr txBox="1"/>
          <p:nvPr/>
        </p:nvSpPr>
        <p:spPr>
          <a:xfrm>
            <a:off x="10114411" y="1154483"/>
            <a:ext cx="1876394" cy="3970318"/>
          </a:xfrm>
          <a:prstGeom prst="rect">
            <a:avLst/>
          </a:prstGeom>
          <a:noFill/>
          <a:ln>
            <a:solidFill>
              <a:schemeClr val="tx1"/>
            </a:solidFill>
          </a:ln>
        </p:spPr>
        <p:txBody>
          <a:bodyPr wrap="square" rtlCol="0">
            <a:spAutoFit/>
          </a:bodyPr>
          <a:lstStyle/>
          <a:p>
            <a:r>
              <a:rPr lang="en-GB" b="1" dirty="0"/>
              <a:t>Briars:</a:t>
            </a:r>
          </a:p>
          <a:p>
            <a:r>
              <a:rPr lang="en-GB" dirty="0"/>
              <a:t>Monday 3rd – Wednesday 5</a:t>
            </a:r>
            <a:r>
              <a:rPr lang="en-GB" baseline="30000" dirty="0"/>
              <a:t>th</a:t>
            </a:r>
            <a:r>
              <a:rPr lang="en-GB" dirty="0"/>
              <a:t> October.</a:t>
            </a:r>
          </a:p>
          <a:p>
            <a:endParaRPr lang="en-GB" dirty="0"/>
          </a:p>
          <a:p>
            <a:r>
              <a:rPr lang="en-GB" b="1" dirty="0"/>
              <a:t>SATs week 2023:</a:t>
            </a:r>
          </a:p>
          <a:p>
            <a:r>
              <a:rPr lang="en-GB" dirty="0"/>
              <a:t>Monday 8</a:t>
            </a:r>
            <a:r>
              <a:rPr lang="en-GB" baseline="30000" dirty="0"/>
              <a:t>th</a:t>
            </a:r>
            <a:r>
              <a:rPr lang="en-GB" dirty="0"/>
              <a:t> – Thursday 11</a:t>
            </a:r>
            <a:r>
              <a:rPr lang="en-GB" baseline="30000" dirty="0"/>
              <a:t>th</a:t>
            </a:r>
            <a:r>
              <a:rPr lang="en-GB" dirty="0"/>
              <a:t> May.</a:t>
            </a:r>
          </a:p>
          <a:p>
            <a:r>
              <a:rPr lang="en-GB" dirty="0"/>
              <a:t>I will send out more information regarding the tests in the coming weeks. </a:t>
            </a:r>
          </a:p>
        </p:txBody>
      </p:sp>
    </p:spTree>
    <p:extLst>
      <p:ext uri="{BB962C8B-B14F-4D97-AF65-F5344CB8AC3E}">
        <p14:creationId xmlns:p14="http://schemas.microsoft.com/office/powerpoint/2010/main" val="2502161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BE06539-984B-44FF-8837-15784BF0F696}"/>
              </a:ext>
            </a:extLst>
          </p:cNvPr>
          <p:cNvPicPr>
            <a:picLocks noChangeAspect="1"/>
          </p:cNvPicPr>
          <p:nvPr/>
        </p:nvPicPr>
        <p:blipFill>
          <a:blip r:embed="rId2"/>
          <a:stretch>
            <a:fillRect/>
          </a:stretch>
        </p:blipFill>
        <p:spPr>
          <a:xfrm>
            <a:off x="2549332" y="3295013"/>
            <a:ext cx="686144" cy="938316"/>
          </a:xfrm>
          <a:prstGeom prst="rect">
            <a:avLst/>
          </a:prstGeom>
        </p:spPr>
      </p:pic>
      <p:grpSp>
        <p:nvGrpSpPr>
          <p:cNvPr id="15" name="Group 14">
            <a:extLst>
              <a:ext uri="{FF2B5EF4-FFF2-40B4-BE49-F238E27FC236}">
                <a16:creationId xmlns:a16="http://schemas.microsoft.com/office/drawing/2014/main" id="{0FA04FD8-7D10-464A-9FDC-AB0C97C2FCA8}"/>
              </a:ext>
            </a:extLst>
          </p:cNvPr>
          <p:cNvGrpSpPr/>
          <p:nvPr/>
        </p:nvGrpSpPr>
        <p:grpSpPr>
          <a:xfrm>
            <a:off x="166111" y="3833622"/>
            <a:ext cx="4212793" cy="1707870"/>
            <a:chOff x="395945" y="4082774"/>
            <a:chExt cx="4212793" cy="1707870"/>
          </a:xfrm>
        </p:grpSpPr>
        <p:sp>
          <p:nvSpPr>
            <p:cNvPr id="12" name="Rectangle 11"/>
            <p:cNvSpPr/>
            <p:nvPr/>
          </p:nvSpPr>
          <p:spPr>
            <a:xfrm>
              <a:off x="395945" y="4082774"/>
              <a:ext cx="1170513" cy="461665"/>
            </a:xfrm>
            <a:prstGeom prst="rect">
              <a:avLst/>
            </a:prstGeom>
            <a:noFill/>
          </p:spPr>
          <p:txBody>
            <a:bodyPr wrap="none" lIns="91440" tIns="45720" rIns="91440" bIns="45720">
              <a:spAutoFit/>
            </a:bodyPr>
            <a:lstStyle/>
            <a:p>
              <a:pPr algn="ctr"/>
              <a:r>
                <a:rPr lang="en-US" sz="2400" b="1" dirty="0">
                  <a:ln w="12700">
                    <a:solidFill>
                      <a:schemeClr val="tx1"/>
                    </a:solidFill>
                    <a:prstDash val="solid"/>
                  </a:ln>
                  <a:solidFill>
                    <a:srgbClr val="00B050"/>
                  </a:solidFill>
                  <a:effectLst>
                    <a:innerShdw blurRad="177800">
                      <a:schemeClr val="accent3">
                        <a:lumMod val="50000"/>
                      </a:schemeClr>
                    </a:innerShdw>
                  </a:effectLst>
                </a:rPr>
                <a:t>English</a:t>
              </a:r>
              <a:r>
                <a:rPr lang="en-US" sz="2400" b="1" cap="none" spc="0" dirty="0">
                  <a:ln w="12700">
                    <a:solidFill>
                      <a:schemeClr val="tx1"/>
                    </a:solidFill>
                    <a:prstDash val="solid"/>
                  </a:ln>
                  <a:solidFill>
                    <a:srgbClr val="00B050"/>
                  </a:solidFill>
                  <a:effectLst>
                    <a:innerShdw blurRad="177800">
                      <a:schemeClr val="accent3">
                        <a:lumMod val="50000"/>
                      </a:schemeClr>
                    </a:innerShdw>
                  </a:effectLst>
                </a:rPr>
                <a:t>:</a:t>
              </a:r>
            </a:p>
          </p:txBody>
        </p:sp>
        <p:sp>
          <p:nvSpPr>
            <p:cNvPr id="13" name="TextBox 12"/>
            <p:cNvSpPr txBox="1"/>
            <p:nvPr/>
          </p:nvSpPr>
          <p:spPr>
            <a:xfrm>
              <a:off x="412122" y="4467205"/>
              <a:ext cx="4196616" cy="1323439"/>
            </a:xfrm>
            <a:prstGeom prst="rect">
              <a:avLst/>
            </a:prstGeom>
            <a:noFill/>
          </p:spPr>
          <p:txBody>
            <a:bodyPr wrap="square" rtlCol="0">
              <a:spAutoFit/>
            </a:bodyPr>
            <a:lstStyle/>
            <a:p>
              <a:r>
                <a:rPr lang="en-GB" sz="1600" dirty="0"/>
                <a:t>Our English lessons will be based on a story called ‘Trapped’, all about Robin Hood and his friends. We will be learning to write suspense stories, as well as practising different elements of grammar and punctuation. </a:t>
              </a:r>
            </a:p>
          </p:txBody>
        </p:sp>
      </p:grpSp>
      <p:grpSp>
        <p:nvGrpSpPr>
          <p:cNvPr id="2" name="Group 1"/>
          <p:cNvGrpSpPr/>
          <p:nvPr/>
        </p:nvGrpSpPr>
        <p:grpSpPr>
          <a:xfrm>
            <a:off x="4542449" y="113386"/>
            <a:ext cx="2875276" cy="2123658"/>
            <a:chOff x="4542451" y="589904"/>
            <a:chExt cx="2875276" cy="2123658"/>
          </a:xfrm>
        </p:grpSpPr>
        <p:sp>
          <p:nvSpPr>
            <p:cNvPr id="5" name="Rectangle 4"/>
            <p:cNvSpPr/>
            <p:nvPr/>
          </p:nvSpPr>
          <p:spPr>
            <a:xfrm>
              <a:off x="4768092" y="589904"/>
              <a:ext cx="2423997" cy="2123658"/>
            </a:xfrm>
            <a:prstGeom prst="rect">
              <a:avLst/>
            </a:prstGeom>
            <a:noFill/>
          </p:spPr>
          <p:txBody>
            <a:bodyPr wrap="none" lIns="91440" tIns="45720" rIns="91440" bIns="45720">
              <a:spAutoFit/>
            </a:bodyPr>
            <a:lstStyle/>
            <a:p>
              <a:pPr algn="ctr"/>
              <a:r>
                <a:rPr lang="en-US" sz="4400" b="1" cap="none" spc="0" dirty="0">
                  <a:ln w="12700">
                    <a:solidFill>
                      <a:schemeClr val="tx1"/>
                    </a:solidFill>
                    <a:prstDash val="solid"/>
                  </a:ln>
                  <a:solidFill>
                    <a:srgbClr val="00B0F0"/>
                  </a:solidFill>
                  <a:effectLst>
                    <a:innerShdw blurRad="177800">
                      <a:schemeClr val="accent3">
                        <a:lumMod val="50000"/>
                      </a:schemeClr>
                    </a:innerShdw>
                  </a:effectLst>
                </a:rPr>
                <a:t>What we </a:t>
              </a:r>
            </a:p>
            <a:p>
              <a:pPr algn="ctr"/>
              <a:r>
                <a:rPr lang="en-US" sz="4400" b="1" cap="none" spc="0" dirty="0">
                  <a:ln w="12700">
                    <a:solidFill>
                      <a:schemeClr val="tx1"/>
                    </a:solidFill>
                    <a:prstDash val="solid"/>
                  </a:ln>
                  <a:solidFill>
                    <a:srgbClr val="00B0F0"/>
                  </a:solidFill>
                  <a:effectLst>
                    <a:innerShdw blurRad="177800">
                      <a:schemeClr val="accent3">
                        <a:lumMod val="50000"/>
                      </a:schemeClr>
                    </a:innerShdw>
                  </a:effectLst>
                </a:rPr>
                <a:t>will</a:t>
              </a:r>
              <a:r>
                <a:rPr lang="en-US" sz="4400" b="1" dirty="0">
                  <a:ln w="12700">
                    <a:solidFill>
                      <a:schemeClr val="tx1"/>
                    </a:solidFill>
                    <a:prstDash val="solid"/>
                  </a:ln>
                  <a:solidFill>
                    <a:srgbClr val="00B0F0"/>
                  </a:solidFill>
                  <a:effectLst>
                    <a:innerShdw blurRad="177800">
                      <a:schemeClr val="accent3">
                        <a:lumMod val="50000"/>
                      </a:schemeClr>
                    </a:innerShdw>
                  </a:effectLst>
                </a:rPr>
                <a:t> be</a:t>
              </a:r>
            </a:p>
            <a:p>
              <a:pPr algn="ctr"/>
              <a:r>
                <a:rPr lang="en-US" sz="4400" b="1" dirty="0">
                  <a:ln w="12700">
                    <a:solidFill>
                      <a:schemeClr val="tx1"/>
                    </a:solidFill>
                    <a:prstDash val="solid"/>
                  </a:ln>
                  <a:solidFill>
                    <a:srgbClr val="00B0F0"/>
                  </a:solidFill>
                  <a:effectLst>
                    <a:innerShdw blurRad="177800">
                      <a:schemeClr val="accent3">
                        <a:lumMod val="50000"/>
                      </a:schemeClr>
                    </a:innerShdw>
                  </a:effectLst>
                </a:rPr>
                <a:t>learning:</a:t>
              </a:r>
            </a:p>
          </p:txBody>
        </p:sp>
        <p:sp>
          <p:nvSpPr>
            <p:cNvPr id="16" name="5-Point Star 15"/>
            <p:cNvSpPr/>
            <p:nvPr/>
          </p:nvSpPr>
          <p:spPr>
            <a:xfrm>
              <a:off x="4542451" y="1341652"/>
              <a:ext cx="596218" cy="540913"/>
            </a:xfrm>
            <a:prstGeom prst="star5">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5-Point Star 16"/>
            <p:cNvSpPr/>
            <p:nvPr/>
          </p:nvSpPr>
          <p:spPr>
            <a:xfrm>
              <a:off x="6821509" y="1341651"/>
              <a:ext cx="596218" cy="540913"/>
            </a:xfrm>
            <a:prstGeom prst="star5">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0195C20B-5BE5-46A9-B726-EED3A38131E9}"/>
              </a:ext>
            </a:extLst>
          </p:cNvPr>
          <p:cNvGrpSpPr/>
          <p:nvPr/>
        </p:nvGrpSpPr>
        <p:grpSpPr>
          <a:xfrm>
            <a:off x="4542449" y="2231757"/>
            <a:ext cx="4030025" cy="982913"/>
            <a:chOff x="4608614" y="2158366"/>
            <a:chExt cx="4030025" cy="982913"/>
          </a:xfrm>
        </p:grpSpPr>
        <p:sp>
          <p:nvSpPr>
            <p:cNvPr id="14" name="Rectangle 13"/>
            <p:cNvSpPr/>
            <p:nvPr/>
          </p:nvSpPr>
          <p:spPr>
            <a:xfrm>
              <a:off x="4608614" y="2158366"/>
              <a:ext cx="2406272" cy="461665"/>
            </a:xfrm>
            <a:prstGeom prst="rect">
              <a:avLst/>
            </a:prstGeom>
            <a:noFill/>
          </p:spPr>
          <p:txBody>
            <a:bodyPr wrap="square" lIns="91440" tIns="45720" rIns="91440" bIns="45720">
              <a:spAutoFit/>
            </a:bodyPr>
            <a:lstStyle/>
            <a:p>
              <a:r>
                <a:rPr lang="en-US" sz="2400" b="1" dirty="0">
                  <a:ln w="12700">
                    <a:solidFill>
                      <a:schemeClr val="tx1"/>
                    </a:solidFill>
                    <a:prstDash val="solid"/>
                  </a:ln>
                  <a:solidFill>
                    <a:srgbClr val="FF0000"/>
                  </a:solidFill>
                  <a:effectLst>
                    <a:innerShdw blurRad="177800">
                      <a:schemeClr val="accent3">
                        <a:lumMod val="50000"/>
                      </a:schemeClr>
                    </a:innerShdw>
                  </a:effectLst>
                </a:rPr>
                <a:t>Art</a:t>
              </a:r>
              <a:r>
                <a:rPr lang="en-US" sz="2400" b="1" cap="none" spc="0" dirty="0">
                  <a:ln w="12700">
                    <a:solidFill>
                      <a:schemeClr val="tx1"/>
                    </a:solidFill>
                    <a:prstDash val="solid"/>
                  </a:ln>
                  <a:solidFill>
                    <a:srgbClr val="FF0000"/>
                  </a:solidFill>
                  <a:effectLst>
                    <a:innerShdw blurRad="177800">
                      <a:schemeClr val="accent3">
                        <a:lumMod val="50000"/>
                      </a:schemeClr>
                    </a:innerShdw>
                  </a:effectLst>
                </a:rPr>
                <a:t>:</a:t>
              </a:r>
            </a:p>
          </p:txBody>
        </p:sp>
        <p:sp>
          <p:nvSpPr>
            <p:cNvPr id="19" name="TextBox 18"/>
            <p:cNvSpPr txBox="1"/>
            <p:nvPr/>
          </p:nvSpPr>
          <p:spPr>
            <a:xfrm>
              <a:off x="4608614" y="2556504"/>
              <a:ext cx="4030025" cy="584775"/>
            </a:xfrm>
            <a:prstGeom prst="rect">
              <a:avLst/>
            </a:prstGeom>
            <a:noFill/>
          </p:spPr>
          <p:txBody>
            <a:bodyPr wrap="square" rtlCol="0">
              <a:spAutoFit/>
            </a:bodyPr>
            <a:lstStyle/>
            <a:p>
              <a:pPr marL="285750" indent="-285750">
                <a:buFont typeface="Wingdings" panose="05000000000000000000" pitchFamily="2" charset="2"/>
                <a:buChar char="§"/>
              </a:pPr>
              <a:r>
                <a:rPr lang="en-GB" sz="1600" dirty="0"/>
                <a:t>Still life</a:t>
              </a:r>
            </a:p>
            <a:p>
              <a:pPr marL="285750" indent="-285750">
                <a:buFont typeface="Wingdings" panose="05000000000000000000" pitchFamily="2" charset="2"/>
                <a:buChar char="§"/>
              </a:pPr>
              <a:r>
                <a:rPr lang="en-GB" sz="1600" dirty="0"/>
                <a:t>Formal elements of art</a:t>
              </a:r>
            </a:p>
          </p:txBody>
        </p:sp>
      </p:grpSp>
      <p:grpSp>
        <p:nvGrpSpPr>
          <p:cNvPr id="3" name="Group 2">
            <a:extLst>
              <a:ext uri="{FF2B5EF4-FFF2-40B4-BE49-F238E27FC236}">
                <a16:creationId xmlns:a16="http://schemas.microsoft.com/office/drawing/2014/main" id="{06A629A5-9840-46B0-BE83-E7DBEF746122}"/>
              </a:ext>
            </a:extLst>
          </p:cNvPr>
          <p:cNvGrpSpPr/>
          <p:nvPr/>
        </p:nvGrpSpPr>
        <p:grpSpPr>
          <a:xfrm>
            <a:off x="8163609" y="321926"/>
            <a:ext cx="3456410" cy="3260204"/>
            <a:chOff x="8199547" y="593965"/>
            <a:chExt cx="3456410" cy="3260204"/>
          </a:xfrm>
        </p:grpSpPr>
        <p:sp>
          <p:nvSpPr>
            <p:cNvPr id="10" name="Rectangle 9"/>
            <p:cNvSpPr/>
            <p:nvPr/>
          </p:nvSpPr>
          <p:spPr>
            <a:xfrm>
              <a:off x="8199547" y="593965"/>
              <a:ext cx="1084271" cy="461665"/>
            </a:xfrm>
            <a:prstGeom prst="rect">
              <a:avLst/>
            </a:prstGeom>
            <a:noFill/>
          </p:spPr>
          <p:txBody>
            <a:bodyPr wrap="none" lIns="91440" tIns="45720" rIns="91440" bIns="45720">
              <a:spAutoFit/>
            </a:bodyPr>
            <a:lstStyle/>
            <a:p>
              <a:pPr algn="ctr"/>
              <a:r>
                <a:rPr lang="en-US" sz="2400" b="1" dirty="0" err="1">
                  <a:ln w="12700">
                    <a:solidFill>
                      <a:schemeClr val="tx1"/>
                    </a:solidFill>
                    <a:prstDash val="solid"/>
                  </a:ln>
                  <a:solidFill>
                    <a:srgbClr val="FFC000"/>
                  </a:solidFill>
                  <a:effectLst>
                    <a:innerShdw blurRad="177800">
                      <a:schemeClr val="accent3">
                        <a:lumMod val="50000"/>
                      </a:schemeClr>
                    </a:innerShdw>
                  </a:effectLst>
                </a:rPr>
                <a:t>Maths</a:t>
              </a:r>
              <a:r>
                <a:rPr lang="en-US" sz="2400" b="1" cap="none" spc="0" dirty="0">
                  <a:ln w="12700">
                    <a:solidFill>
                      <a:schemeClr val="tx1"/>
                    </a:solidFill>
                    <a:prstDash val="solid"/>
                  </a:ln>
                  <a:solidFill>
                    <a:srgbClr val="FFC000"/>
                  </a:solidFill>
                  <a:effectLst>
                    <a:innerShdw blurRad="177800">
                      <a:schemeClr val="accent3">
                        <a:lumMod val="50000"/>
                      </a:schemeClr>
                    </a:innerShdw>
                  </a:effectLst>
                </a:rPr>
                <a:t>:</a:t>
              </a:r>
            </a:p>
          </p:txBody>
        </p:sp>
        <p:sp>
          <p:nvSpPr>
            <p:cNvPr id="11" name="TextBox 10"/>
            <p:cNvSpPr txBox="1"/>
            <p:nvPr/>
          </p:nvSpPr>
          <p:spPr>
            <a:xfrm>
              <a:off x="8199547" y="1022625"/>
              <a:ext cx="3348507" cy="2831544"/>
            </a:xfrm>
            <a:prstGeom prst="rect">
              <a:avLst/>
            </a:prstGeom>
            <a:noFill/>
          </p:spPr>
          <p:txBody>
            <a:bodyPr wrap="square" rtlCol="0">
              <a:spAutoFit/>
            </a:bodyPr>
            <a:lstStyle/>
            <a:p>
              <a:pPr marL="285750" indent="-285750">
                <a:buFont typeface="Wingdings" panose="05000000000000000000" pitchFamily="2" charset="2"/>
                <a:buChar char="ü"/>
              </a:pPr>
              <a:r>
                <a:rPr lang="en-GB" sz="1600" dirty="0"/>
                <a:t>Number and place value</a:t>
              </a:r>
            </a:p>
            <a:p>
              <a:pPr marL="285750" indent="-285750">
                <a:buFont typeface="Wingdings" panose="05000000000000000000" pitchFamily="2" charset="2"/>
                <a:buChar char="ü"/>
              </a:pPr>
              <a:r>
                <a:rPr lang="en-GB" sz="1600" dirty="0"/>
                <a:t>Addition and subtraction</a:t>
              </a:r>
            </a:p>
            <a:p>
              <a:pPr marL="285750" indent="-285750">
                <a:buFont typeface="Wingdings" panose="05000000000000000000" pitchFamily="2" charset="2"/>
                <a:buChar char="ü"/>
              </a:pPr>
              <a:r>
                <a:rPr lang="en-GB" sz="1600" dirty="0"/>
                <a:t>Properties of shapes</a:t>
              </a:r>
            </a:p>
            <a:p>
              <a:pPr marL="285750" indent="-285750">
                <a:buFont typeface="Wingdings" panose="05000000000000000000" pitchFamily="2" charset="2"/>
                <a:buChar char="ü"/>
              </a:pPr>
              <a:r>
                <a:rPr lang="en-GB" sz="1600" dirty="0"/>
                <a:t>Multiplication and division</a:t>
              </a:r>
            </a:p>
            <a:p>
              <a:pPr marL="285750" indent="-285750">
                <a:buFont typeface="Wingdings" panose="05000000000000000000" pitchFamily="2" charset="2"/>
                <a:buChar char="ü"/>
              </a:pPr>
              <a:r>
                <a:rPr lang="en-GB" sz="1600" dirty="0"/>
                <a:t>Fractions, decimals and percentages </a:t>
              </a:r>
            </a:p>
            <a:p>
              <a:pPr marL="285750" indent="-285750">
                <a:buFont typeface="Wingdings" panose="05000000000000000000" pitchFamily="2" charset="2"/>
                <a:buChar char="ü"/>
              </a:pPr>
              <a:r>
                <a:rPr lang="en-GB" sz="1600" dirty="0"/>
                <a:t>Position and direction</a:t>
              </a:r>
            </a:p>
            <a:p>
              <a:pPr marL="285750" indent="-285750">
                <a:buFont typeface="Wingdings" panose="05000000000000000000" pitchFamily="2" charset="2"/>
                <a:buChar char="ü"/>
              </a:pPr>
              <a:r>
                <a:rPr lang="en-GB" sz="1600" dirty="0"/>
                <a:t>Measurement (length and time).</a:t>
              </a:r>
            </a:p>
            <a:p>
              <a:r>
                <a:rPr lang="en-GB" sz="1600" dirty="0"/>
                <a:t>We will also have time each week to practise times tables, problem solving and general arithmetic skills</a:t>
              </a:r>
              <a:r>
                <a:rPr lang="en-GB" dirty="0"/>
                <a:t>.  </a:t>
              </a:r>
            </a:p>
          </p:txBody>
        </p:sp>
        <p:pic>
          <p:nvPicPr>
            <p:cNvPr id="1028" name="Picture 4" descr="http://www.mmiweb.org.uk/hull/site/subjects/maths_logo.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4185" y="1946814"/>
              <a:ext cx="1051772" cy="7878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35B1F746-2E3D-4F56-8637-712170BAC66E}"/>
              </a:ext>
            </a:extLst>
          </p:cNvPr>
          <p:cNvGrpSpPr/>
          <p:nvPr/>
        </p:nvGrpSpPr>
        <p:grpSpPr>
          <a:xfrm>
            <a:off x="8165608" y="3643554"/>
            <a:ext cx="2902139" cy="1743115"/>
            <a:chOff x="8105235" y="4549247"/>
            <a:chExt cx="2902139" cy="1743115"/>
          </a:xfrm>
        </p:grpSpPr>
        <p:sp>
          <p:nvSpPr>
            <p:cNvPr id="20" name="TextBox 19"/>
            <p:cNvSpPr txBox="1"/>
            <p:nvPr/>
          </p:nvSpPr>
          <p:spPr>
            <a:xfrm>
              <a:off x="8134278" y="4938145"/>
              <a:ext cx="2873096" cy="1354217"/>
            </a:xfrm>
            <a:prstGeom prst="rect">
              <a:avLst/>
            </a:prstGeom>
            <a:noFill/>
          </p:spPr>
          <p:txBody>
            <a:bodyPr wrap="square" rtlCol="0">
              <a:spAutoFit/>
            </a:bodyPr>
            <a:lstStyle/>
            <a:p>
              <a:pPr marL="285750" indent="-285750">
                <a:buFont typeface="Courier New" panose="02070309020205020404" pitchFamily="49" charset="0"/>
                <a:buChar char="o"/>
              </a:pPr>
              <a:r>
                <a:rPr lang="en-GB" sz="1600" dirty="0"/>
                <a:t>Computing systems and networks </a:t>
              </a:r>
            </a:p>
            <a:p>
              <a:pPr marL="285750" indent="-285750">
                <a:buFont typeface="Courier New" panose="02070309020205020404" pitchFamily="49" charset="0"/>
                <a:buChar char="o"/>
              </a:pPr>
              <a:r>
                <a:rPr lang="en-GB" sz="1600" dirty="0"/>
                <a:t>Communication </a:t>
              </a:r>
              <a:endParaRPr lang="en-GB" sz="1400" dirty="0"/>
            </a:p>
            <a:p>
              <a:pPr marL="285750" indent="-285750">
                <a:buFont typeface="Courier New" panose="02070309020205020404" pitchFamily="49" charset="0"/>
                <a:buChar char="o"/>
              </a:pPr>
              <a:r>
                <a:rPr lang="en-GB" sz="1600" dirty="0"/>
                <a:t>Creating media</a:t>
              </a:r>
            </a:p>
            <a:p>
              <a:pPr marL="285750" indent="-285750">
                <a:buFont typeface="Courier New" panose="02070309020205020404" pitchFamily="49" charset="0"/>
                <a:buChar char="o"/>
              </a:pPr>
              <a:r>
                <a:rPr lang="en-GB" sz="1600" dirty="0"/>
                <a:t>3D modelling</a:t>
              </a:r>
              <a:endParaRPr lang="en-GB" dirty="0"/>
            </a:p>
          </p:txBody>
        </p:sp>
        <p:sp>
          <p:nvSpPr>
            <p:cNvPr id="21" name="Rectangle 20"/>
            <p:cNvSpPr/>
            <p:nvPr/>
          </p:nvSpPr>
          <p:spPr>
            <a:xfrm>
              <a:off x="8105235" y="4549247"/>
              <a:ext cx="1672254" cy="461665"/>
            </a:xfrm>
            <a:prstGeom prst="rect">
              <a:avLst/>
            </a:prstGeom>
            <a:noFill/>
          </p:spPr>
          <p:txBody>
            <a:bodyPr wrap="none" lIns="91440" tIns="45720" rIns="91440" bIns="45720">
              <a:spAutoFit/>
            </a:bodyPr>
            <a:lstStyle/>
            <a:p>
              <a:pPr algn="ctr"/>
              <a:r>
                <a:rPr lang="en-US" sz="2400" b="1" cap="none" spc="0" dirty="0">
                  <a:ln w="12700">
                    <a:solidFill>
                      <a:schemeClr val="tx1"/>
                    </a:solidFill>
                    <a:prstDash val="solid"/>
                  </a:ln>
                  <a:solidFill>
                    <a:srgbClr val="F56C17"/>
                  </a:solidFill>
                  <a:effectLst>
                    <a:innerShdw blurRad="177800">
                      <a:schemeClr val="accent3">
                        <a:lumMod val="50000"/>
                      </a:schemeClr>
                    </a:innerShdw>
                  </a:effectLst>
                </a:rPr>
                <a:t>Computing:</a:t>
              </a:r>
            </a:p>
          </p:txBody>
        </p:sp>
      </p:grpSp>
      <p:grpSp>
        <p:nvGrpSpPr>
          <p:cNvPr id="7" name="Group 6">
            <a:extLst>
              <a:ext uri="{FF2B5EF4-FFF2-40B4-BE49-F238E27FC236}">
                <a16:creationId xmlns:a16="http://schemas.microsoft.com/office/drawing/2014/main" id="{00E1E5B3-AD47-4415-BCA1-3528C41CACBC}"/>
              </a:ext>
            </a:extLst>
          </p:cNvPr>
          <p:cNvGrpSpPr/>
          <p:nvPr/>
        </p:nvGrpSpPr>
        <p:grpSpPr>
          <a:xfrm>
            <a:off x="4710169" y="5590750"/>
            <a:ext cx="2873094" cy="1153864"/>
            <a:chOff x="4659452" y="5441861"/>
            <a:chExt cx="2873094" cy="1153864"/>
          </a:xfrm>
        </p:grpSpPr>
        <p:pic>
          <p:nvPicPr>
            <p:cNvPr id="1036" name="Picture 12" descr="http://cliparts.co/cliparts/ATb/j8A/ATbj8AKk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284" y="5441861"/>
              <a:ext cx="1165608" cy="1153864"/>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4659452" y="6018793"/>
              <a:ext cx="2873094" cy="523220"/>
            </a:xfrm>
            <a:prstGeom prst="rect">
              <a:avLst/>
            </a:prstGeom>
            <a:noFill/>
          </p:spPr>
          <p:txBody>
            <a:bodyPr wrap="none" lIns="91440" tIns="45720" rIns="91440" bIns="45720">
              <a:spAutoFit/>
            </a:bodyPr>
            <a:lstStyle/>
            <a:p>
              <a:pPr algn="ctr"/>
              <a:r>
                <a:rPr lang="en-US" sz="2800" b="1" cap="none" spc="0" dirty="0">
                  <a:ln w="12700">
                    <a:solidFill>
                      <a:sysClr val="windowText" lastClr="000000"/>
                    </a:solidFill>
                    <a:prstDash val="solid"/>
                  </a:ln>
                  <a:effectLst>
                    <a:innerShdw blurRad="177800">
                      <a:schemeClr val="accent3">
                        <a:lumMod val="50000"/>
                      </a:schemeClr>
                    </a:innerShdw>
                  </a:effectLst>
                </a:rPr>
                <a:t>Advent term 2022</a:t>
              </a:r>
            </a:p>
          </p:txBody>
        </p:sp>
      </p:grpSp>
      <p:sp>
        <p:nvSpPr>
          <p:cNvPr id="28" name="Rectangle 27">
            <a:extLst>
              <a:ext uri="{FF2B5EF4-FFF2-40B4-BE49-F238E27FC236}">
                <a16:creationId xmlns:a16="http://schemas.microsoft.com/office/drawing/2014/main" id="{80FB8F36-F951-48C3-BE51-50C326142704}"/>
              </a:ext>
            </a:extLst>
          </p:cNvPr>
          <p:cNvSpPr/>
          <p:nvPr/>
        </p:nvSpPr>
        <p:spPr>
          <a:xfrm>
            <a:off x="4542449" y="4902322"/>
            <a:ext cx="2406272" cy="461665"/>
          </a:xfrm>
          <a:prstGeom prst="rect">
            <a:avLst/>
          </a:prstGeom>
          <a:noFill/>
        </p:spPr>
        <p:txBody>
          <a:bodyPr wrap="square" lIns="91440" tIns="45720" rIns="91440" bIns="45720">
            <a:spAutoFit/>
          </a:bodyPr>
          <a:lstStyle/>
          <a:p>
            <a:r>
              <a:rPr lang="en-US" sz="2400" b="1" dirty="0">
                <a:ln w="12700">
                  <a:solidFill>
                    <a:schemeClr val="tx1"/>
                  </a:solidFill>
                  <a:prstDash val="solid"/>
                </a:ln>
                <a:solidFill>
                  <a:srgbClr val="00B0F0"/>
                </a:solidFill>
                <a:effectLst>
                  <a:innerShdw blurRad="177800">
                    <a:schemeClr val="accent3">
                      <a:lumMod val="50000"/>
                    </a:schemeClr>
                  </a:innerShdw>
                </a:effectLst>
              </a:rPr>
              <a:t>Science:</a:t>
            </a:r>
            <a:endParaRPr lang="en-US" sz="2400" b="1" cap="none" spc="0" dirty="0">
              <a:ln w="12700">
                <a:solidFill>
                  <a:schemeClr val="tx1"/>
                </a:solidFill>
                <a:prstDash val="solid"/>
              </a:ln>
              <a:solidFill>
                <a:srgbClr val="00B0F0"/>
              </a:solidFill>
              <a:effectLst>
                <a:innerShdw blurRad="177800">
                  <a:schemeClr val="accent3">
                    <a:lumMod val="50000"/>
                  </a:schemeClr>
                </a:innerShdw>
              </a:effectLst>
            </a:endParaRPr>
          </a:p>
        </p:txBody>
      </p:sp>
      <p:sp>
        <p:nvSpPr>
          <p:cNvPr id="27" name="TextBox 26">
            <a:extLst>
              <a:ext uri="{FF2B5EF4-FFF2-40B4-BE49-F238E27FC236}">
                <a16:creationId xmlns:a16="http://schemas.microsoft.com/office/drawing/2014/main" id="{29C2E317-2E2D-43FF-8EA5-3BB34FD307FD}"/>
              </a:ext>
            </a:extLst>
          </p:cNvPr>
          <p:cNvSpPr txBox="1"/>
          <p:nvPr/>
        </p:nvSpPr>
        <p:spPr>
          <a:xfrm>
            <a:off x="4542449" y="5307880"/>
            <a:ext cx="3488657" cy="584775"/>
          </a:xfrm>
          <a:prstGeom prst="rect">
            <a:avLst/>
          </a:prstGeom>
          <a:noFill/>
        </p:spPr>
        <p:txBody>
          <a:bodyPr wrap="square" rtlCol="0">
            <a:spAutoFit/>
          </a:bodyPr>
          <a:lstStyle/>
          <a:p>
            <a:pPr marL="285750" indent="-285750">
              <a:buFont typeface="Wingdings" panose="05000000000000000000" pitchFamily="2" charset="2"/>
              <a:buChar char="v"/>
            </a:pPr>
            <a:r>
              <a:rPr lang="en-GB" sz="1600" dirty="0"/>
              <a:t>The heart and circulatory system</a:t>
            </a:r>
          </a:p>
          <a:p>
            <a:pPr marL="285750" indent="-285750">
              <a:buFont typeface="Wingdings" panose="05000000000000000000" pitchFamily="2" charset="2"/>
              <a:buChar char="v"/>
            </a:pPr>
            <a:r>
              <a:rPr lang="en-GB" sz="1600" dirty="0"/>
              <a:t>Light</a:t>
            </a:r>
          </a:p>
        </p:txBody>
      </p:sp>
      <p:grpSp>
        <p:nvGrpSpPr>
          <p:cNvPr id="24" name="Group 23">
            <a:extLst>
              <a:ext uri="{FF2B5EF4-FFF2-40B4-BE49-F238E27FC236}">
                <a16:creationId xmlns:a16="http://schemas.microsoft.com/office/drawing/2014/main" id="{D86547EB-C316-4C13-B915-53FB1860FBA1}"/>
              </a:ext>
            </a:extLst>
          </p:cNvPr>
          <p:cNvGrpSpPr/>
          <p:nvPr/>
        </p:nvGrpSpPr>
        <p:grpSpPr>
          <a:xfrm>
            <a:off x="4544629" y="3299912"/>
            <a:ext cx="2873096" cy="1451638"/>
            <a:chOff x="4241370" y="3085172"/>
            <a:chExt cx="2873096" cy="1451638"/>
          </a:xfrm>
        </p:grpSpPr>
        <p:sp>
          <p:nvSpPr>
            <p:cNvPr id="29" name="Rectangle 28">
              <a:extLst>
                <a:ext uri="{FF2B5EF4-FFF2-40B4-BE49-F238E27FC236}">
                  <a16:creationId xmlns:a16="http://schemas.microsoft.com/office/drawing/2014/main" id="{9BE781AF-09C3-4E30-A7D2-8E758FBBB43E}"/>
                </a:ext>
              </a:extLst>
            </p:cNvPr>
            <p:cNvSpPr/>
            <p:nvPr/>
          </p:nvSpPr>
          <p:spPr>
            <a:xfrm>
              <a:off x="4241370" y="3085172"/>
              <a:ext cx="2406272" cy="461665"/>
            </a:xfrm>
            <a:prstGeom prst="rect">
              <a:avLst/>
            </a:prstGeom>
            <a:noFill/>
          </p:spPr>
          <p:txBody>
            <a:bodyPr wrap="square" lIns="91440" tIns="45720" rIns="91440" bIns="45720">
              <a:spAutoFit/>
            </a:bodyPr>
            <a:lstStyle/>
            <a:p>
              <a:r>
                <a:rPr lang="en-US" sz="2400" b="1" dirty="0">
                  <a:ln w="12700">
                    <a:solidFill>
                      <a:schemeClr val="tx1"/>
                    </a:solidFill>
                    <a:prstDash val="solid"/>
                  </a:ln>
                  <a:solidFill>
                    <a:srgbClr val="002060"/>
                  </a:solidFill>
                  <a:effectLst>
                    <a:innerShdw blurRad="177800">
                      <a:schemeClr val="accent3">
                        <a:lumMod val="50000"/>
                      </a:schemeClr>
                    </a:innerShdw>
                  </a:effectLst>
                </a:rPr>
                <a:t>RE</a:t>
              </a:r>
              <a:r>
                <a:rPr lang="en-US" sz="2400" b="1" cap="none" spc="0" dirty="0">
                  <a:ln w="12700">
                    <a:solidFill>
                      <a:schemeClr val="tx1"/>
                    </a:solidFill>
                    <a:prstDash val="solid"/>
                  </a:ln>
                  <a:solidFill>
                    <a:srgbClr val="002060"/>
                  </a:solidFill>
                  <a:effectLst>
                    <a:innerShdw blurRad="177800">
                      <a:schemeClr val="accent3">
                        <a:lumMod val="50000"/>
                      </a:schemeClr>
                    </a:innerShdw>
                  </a:effectLst>
                </a:rPr>
                <a:t>:</a:t>
              </a:r>
            </a:p>
          </p:txBody>
        </p:sp>
        <p:sp>
          <p:nvSpPr>
            <p:cNvPr id="30" name="TextBox 29">
              <a:extLst>
                <a:ext uri="{FF2B5EF4-FFF2-40B4-BE49-F238E27FC236}">
                  <a16:creationId xmlns:a16="http://schemas.microsoft.com/office/drawing/2014/main" id="{6A76BF4B-ADAD-4CD5-8104-DEF8B2E06EDF}"/>
                </a:ext>
              </a:extLst>
            </p:cNvPr>
            <p:cNvSpPr txBox="1"/>
            <p:nvPr/>
          </p:nvSpPr>
          <p:spPr>
            <a:xfrm>
              <a:off x="4241370" y="3428814"/>
              <a:ext cx="2873096" cy="1107996"/>
            </a:xfrm>
            <a:prstGeom prst="rect">
              <a:avLst/>
            </a:prstGeom>
            <a:noFill/>
          </p:spPr>
          <p:txBody>
            <a:bodyPr wrap="square" rtlCol="0">
              <a:spAutoFit/>
            </a:bodyPr>
            <a:lstStyle/>
            <a:p>
              <a:pPr marL="285750" indent="-285750">
                <a:buFont typeface="Courier New" panose="02070309020205020404" pitchFamily="49" charset="0"/>
                <a:buChar char="o"/>
              </a:pPr>
              <a:r>
                <a:rPr lang="en-GB" sz="1600" dirty="0"/>
                <a:t>Loving</a:t>
              </a:r>
            </a:p>
            <a:p>
              <a:pPr marL="285750" indent="-285750">
                <a:buFont typeface="Courier New" panose="02070309020205020404" pitchFamily="49" charset="0"/>
                <a:buChar char="o"/>
              </a:pPr>
              <a:r>
                <a:rPr lang="en-GB" sz="1600" dirty="0"/>
                <a:t>Judaism</a:t>
              </a:r>
            </a:p>
            <a:p>
              <a:pPr marL="285750" indent="-285750">
                <a:buFont typeface="Courier New" panose="02070309020205020404" pitchFamily="49" charset="0"/>
                <a:buChar char="o"/>
              </a:pPr>
              <a:r>
                <a:rPr lang="en-GB" sz="1600" dirty="0"/>
                <a:t>Vocation and Commitment</a:t>
              </a:r>
            </a:p>
            <a:p>
              <a:pPr marL="285750" indent="-285750">
                <a:buFont typeface="Courier New" panose="02070309020205020404" pitchFamily="49" charset="0"/>
                <a:buChar char="o"/>
              </a:pPr>
              <a:r>
                <a:rPr lang="en-GB" sz="1600" dirty="0"/>
                <a:t>Expectations</a:t>
              </a:r>
              <a:endParaRPr lang="en-GB" dirty="0"/>
            </a:p>
          </p:txBody>
        </p:sp>
      </p:grpSp>
      <p:grpSp>
        <p:nvGrpSpPr>
          <p:cNvPr id="18" name="Group 17">
            <a:extLst>
              <a:ext uri="{FF2B5EF4-FFF2-40B4-BE49-F238E27FC236}">
                <a16:creationId xmlns:a16="http://schemas.microsoft.com/office/drawing/2014/main" id="{93ED10DD-0ED2-4F16-8E34-BF40E9468E77}"/>
              </a:ext>
            </a:extLst>
          </p:cNvPr>
          <p:cNvGrpSpPr/>
          <p:nvPr/>
        </p:nvGrpSpPr>
        <p:grpSpPr>
          <a:xfrm>
            <a:off x="164787" y="91900"/>
            <a:ext cx="4196616" cy="2277547"/>
            <a:chOff x="164787" y="334735"/>
            <a:chExt cx="4196616" cy="2277547"/>
          </a:xfrm>
        </p:grpSpPr>
        <p:sp>
          <p:nvSpPr>
            <p:cNvPr id="9" name="Rectangle 8"/>
            <p:cNvSpPr/>
            <p:nvPr/>
          </p:nvSpPr>
          <p:spPr>
            <a:xfrm>
              <a:off x="164787" y="334735"/>
              <a:ext cx="1184620" cy="461665"/>
            </a:xfrm>
            <a:prstGeom prst="rect">
              <a:avLst/>
            </a:prstGeom>
            <a:noFill/>
          </p:spPr>
          <p:txBody>
            <a:bodyPr wrap="none" lIns="91440" tIns="45720" rIns="91440" bIns="45720">
              <a:spAutoFit/>
            </a:bodyPr>
            <a:lstStyle/>
            <a:p>
              <a:pPr algn="ctr"/>
              <a:r>
                <a:rPr lang="en-US" sz="2400" b="1" cap="none" spc="0" dirty="0">
                  <a:ln w="12700">
                    <a:solidFill>
                      <a:schemeClr val="tx1"/>
                    </a:solidFill>
                    <a:prstDash val="solid"/>
                  </a:ln>
                  <a:solidFill>
                    <a:srgbClr val="7030A0"/>
                  </a:solidFill>
                  <a:effectLst>
                    <a:innerShdw blurRad="177800">
                      <a:schemeClr val="accent3">
                        <a:lumMod val="50000"/>
                      </a:schemeClr>
                    </a:innerShdw>
                  </a:effectLst>
                </a:rPr>
                <a:t>History:</a:t>
              </a:r>
            </a:p>
          </p:txBody>
        </p:sp>
        <p:sp>
          <p:nvSpPr>
            <p:cNvPr id="31" name="TextBox 30">
              <a:extLst>
                <a:ext uri="{FF2B5EF4-FFF2-40B4-BE49-F238E27FC236}">
                  <a16:creationId xmlns:a16="http://schemas.microsoft.com/office/drawing/2014/main" id="{CEE8C2E2-9CDA-4C56-A486-1E54C1817EDF}"/>
                </a:ext>
              </a:extLst>
            </p:cNvPr>
            <p:cNvSpPr txBox="1"/>
            <p:nvPr/>
          </p:nvSpPr>
          <p:spPr>
            <a:xfrm>
              <a:off x="164787" y="796400"/>
              <a:ext cx="4196616" cy="1815882"/>
            </a:xfrm>
            <a:prstGeom prst="rect">
              <a:avLst/>
            </a:prstGeom>
            <a:noFill/>
          </p:spPr>
          <p:txBody>
            <a:bodyPr wrap="square" rtlCol="0">
              <a:spAutoFit/>
            </a:bodyPr>
            <a:lstStyle/>
            <a:p>
              <a:r>
                <a:rPr lang="en-GB" sz="1600" dirty="0"/>
                <a:t>Nottingham:</a:t>
              </a:r>
            </a:p>
            <a:p>
              <a:pPr marL="285750" indent="-285750">
                <a:buFont typeface="Wingdings" panose="05000000000000000000" pitchFamily="2" charset="2"/>
                <a:buChar char="v"/>
              </a:pPr>
              <a:r>
                <a:rPr lang="en-GB" sz="1600" dirty="0"/>
                <a:t>What was life like in Medieval Nottingham?</a:t>
              </a:r>
            </a:p>
            <a:p>
              <a:pPr marL="285750" indent="-285750">
                <a:buFont typeface="Wingdings" panose="05000000000000000000" pitchFamily="2" charset="2"/>
                <a:buChar char="v"/>
              </a:pPr>
              <a:r>
                <a:rPr lang="en-GB" sz="1600" dirty="0"/>
                <a:t>What was the impact of WW2 on Nottingham?</a:t>
              </a:r>
            </a:p>
            <a:p>
              <a:pPr marL="285750" indent="-285750">
                <a:buFont typeface="Wingdings" panose="05000000000000000000" pitchFamily="2" charset="2"/>
                <a:buChar char="v"/>
              </a:pPr>
              <a:r>
                <a:rPr lang="en-GB" sz="1600" dirty="0"/>
                <a:t>How has Nottingham adapted and changed over time to reflect our rich and diverse heritage?</a:t>
              </a:r>
            </a:p>
          </p:txBody>
        </p:sp>
      </p:grpSp>
      <p:grpSp>
        <p:nvGrpSpPr>
          <p:cNvPr id="33" name="Group 32">
            <a:extLst>
              <a:ext uri="{FF2B5EF4-FFF2-40B4-BE49-F238E27FC236}">
                <a16:creationId xmlns:a16="http://schemas.microsoft.com/office/drawing/2014/main" id="{EFCC5410-5A6E-46D1-8B99-7FE1614E8065}"/>
              </a:ext>
            </a:extLst>
          </p:cNvPr>
          <p:cNvGrpSpPr/>
          <p:nvPr/>
        </p:nvGrpSpPr>
        <p:grpSpPr>
          <a:xfrm>
            <a:off x="164787" y="2294739"/>
            <a:ext cx="3817366" cy="1538883"/>
            <a:chOff x="-170243" y="334735"/>
            <a:chExt cx="4273475" cy="1538883"/>
          </a:xfrm>
        </p:grpSpPr>
        <p:sp>
          <p:nvSpPr>
            <p:cNvPr id="34" name="Rectangle 33">
              <a:extLst>
                <a:ext uri="{FF2B5EF4-FFF2-40B4-BE49-F238E27FC236}">
                  <a16:creationId xmlns:a16="http://schemas.microsoft.com/office/drawing/2014/main" id="{1448481C-CFE9-42D0-9C53-4FEEEECB996C}"/>
                </a:ext>
              </a:extLst>
            </p:cNvPr>
            <p:cNvSpPr/>
            <p:nvPr/>
          </p:nvSpPr>
          <p:spPr>
            <a:xfrm>
              <a:off x="-170243" y="334735"/>
              <a:ext cx="1854689" cy="461665"/>
            </a:xfrm>
            <a:prstGeom prst="rect">
              <a:avLst/>
            </a:prstGeom>
            <a:noFill/>
          </p:spPr>
          <p:txBody>
            <a:bodyPr wrap="none" lIns="91440" tIns="45720" rIns="91440" bIns="45720">
              <a:spAutoFit/>
            </a:bodyPr>
            <a:lstStyle/>
            <a:p>
              <a:pPr algn="ctr"/>
              <a:r>
                <a:rPr lang="en-US" sz="2400" b="1" cap="none" spc="0" dirty="0">
                  <a:ln w="12700">
                    <a:solidFill>
                      <a:schemeClr val="tx1"/>
                    </a:solidFill>
                    <a:prstDash val="solid"/>
                  </a:ln>
                  <a:solidFill>
                    <a:srgbClr val="FFFF00"/>
                  </a:solidFill>
                  <a:effectLst>
                    <a:innerShdw blurRad="177800">
                      <a:schemeClr val="accent3">
                        <a:lumMod val="50000"/>
                      </a:schemeClr>
                    </a:innerShdw>
                  </a:effectLst>
                </a:rPr>
                <a:t>Geography:</a:t>
              </a:r>
            </a:p>
          </p:txBody>
        </p:sp>
        <p:sp>
          <p:nvSpPr>
            <p:cNvPr id="35" name="TextBox 34">
              <a:extLst>
                <a:ext uri="{FF2B5EF4-FFF2-40B4-BE49-F238E27FC236}">
                  <a16:creationId xmlns:a16="http://schemas.microsoft.com/office/drawing/2014/main" id="{11D19CB9-7197-43F6-A0CF-960388220C0C}"/>
                </a:ext>
              </a:extLst>
            </p:cNvPr>
            <p:cNvSpPr txBox="1"/>
            <p:nvPr/>
          </p:nvSpPr>
          <p:spPr>
            <a:xfrm>
              <a:off x="-93384" y="796400"/>
              <a:ext cx="4196616" cy="1077218"/>
            </a:xfrm>
            <a:prstGeom prst="rect">
              <a:avLst/>
            </a:prstGeom>
            <a:noFill/>
          </p:spPr>
          <p:txBody>
            <a:bodyPr wrap="square" rtlCol="0">
              <a:spAutoFit/>
            </a:bodyPr>
            <a:lstStyle/>
            <a:p>
              <a:r>
                <a:rPr lang="en-GB" sz="1600" dirty="0"/>
                <a:t>Europe:</a:t>
              </a:r>
            </a:p>
            <a:p>
              <a:pPr marL="285750" indent="-285750">
                <a:buFont typeface="Arial" panose="020B0604020202020204" pitchFamily="34" charset="0"/>
                <a:buChar char="•"/>
              </a:pPr>
              <a:r>
                <a:rPr lang="en-GB" sz="1600" dirty="0"/>
                <a:t>What countries make up Europe?</a:t>
              </a:r>
            </a:p>
            <a:p>
              <a:pPr marL="285750" indent="-285750">
                <a:buFont typeface="Arial" panose="020B0604020202020204" pitchFamily="34" charset="0"/>
                <a:buChar char="•"/>
              </a:pPr>
              <a:r>
                <a:rPr lang="en-GB" sz="1600" dirty="0"/>
                <a:t>The European Union</a:t>
              </a:r>
            </a:p>
            <a:p>
              <a:pPr marL="285750" indent="-285750">
                <a:buFont typeface="Arial" panose="020B0604020202020204" pitchFamily="34" charset="0"/>
                <a:buChar char="•"/>
              </a:pPr>
              <a:r>
                <a:rPr lang="en-GB" sz="1600" dirty="0"/>
                <a:t>Map skills</a:t>
              </a:r>
            </a:p>
          </p:txBody>
        </p:sp>
      </p:grpSp>
      <p:grpSp>
        <p:nvGrpSpPr>
          <p:cNvPr id="38" name="Group 37">
            <a:extLst>
              <a:ext uri="{FF2B5EF4-FFF2-40B4-BE49-F238E27FC236}">
                <a16:creationId xmlns:a16="http://schemas.microsoft.com/office/drawing/2014/main" id="{B8B07D88-F9CD-4B22-9148-C2DEA021F425}"/>
              </a:ext>
            </a:extLst>
          </p:cNvPr>
          <p:cNvGrpSpPr/>
          <p:nvPr/>
        </p:nvGrpSpPr>
        <p:grpSpPr>
          <a:xfrm>
            <a:off x="8161975" y="5401198"/>
            <a:ext cx="4030025" cy="982913"/>
            <a:chOff x="4608614" y="2158366"/>
            <a:chExt cx="4030025" cy="982913"/>
          </a:xfrm>
        </p:grpSpPr>
        <p:sp>
          <p:nvSpPr>
            <p:cNvPr id="39" name="Rectangle 38">
              <a:extLst>
                <a:ext uri="{FF2B5EF4-FFF2-40B4-BE49-F238E27FC236}">
                  <a16:creationId xmlns:a16="http://schemas.microsoft.com/office/drawing/2014/main" id="{30A4CC5C-7C49-4140-8441-079AFD2C1158}"/>
                </a:ext>
              </a:extLst>
            </p:cNvPr>
            <p:cNvSpPr/>
            <p:nvPr/>
          </p:nvSpPr>
          <p:spPr>
            <a:xfrm>
              <a:off x="4608614" y="2158366"/>
              <a:ext cx="2406272" cy="461665"/>
            </a:xfrm>
            <a:prstGeom prst="rect">
              <a:avLst/>
            </a:prstGeom>
            <a:noFill/>
          </p:spPr>
          <p:txBody>
            <a:bodyPr wrap="square" lIns="91440" tIns="45720" rIns="91440" bIns="45720">
              <a:spAutoFit/>
            </a:bodyPr>
            <a:lstStyle/>
            <a:p>
              <a:r>
                <a:rPr lang="en-US" sz="2400" b="1" dirty="0">
                  <a:ln w="12700">
                    <a:solidFill>
                      <a:schemeClr val="tx1"/>
                    </a:solidFill>
                    <a:prstDash val="solid"/>
                  </a:ln>
                  <a:solidFill>
                    <a:srgbClr val="FF0000"/>
                  </a:solidFill>
                  <a:effectLst>
                    <a:innerShdw blurRad="177800">
                      <a:schemeClr val="accent3">
                        <a:lumMod val="50000"/>
                      </a:schemeClr>
                    </a:innerShdw>
                  </a:effectLst>
                </a:rPr>
                <a:t>Music</a:t>
              </a:r>
              <a:r>
                <a:rPr lang="en-US" sz="2400" b="1" cap="none" spc="0" dirty="0">
                  <a:ln w="12700">
                    <a:solidFill>
                      <a:schemeClr val="tx1"/>
                    </a:solidFill>
                    <a:prstDash val="solid"/>
                  </a:ln>
                  <a:solidFill>
                    <a:srgbClr val="FF0000"/>
                  </a:solidFill>
                  <a:effectLst>
                    <a:innerShdw blurRad="177800">
                      <a:schemeClr val="accent3">
                        <a:lumMod val="50000"/>
                      </a:schemeClr>
                    </a:innerShdw>
                  </a:effectLst>
                </a:rPr>
                <a:t>:</a:t>
              </a:r>
            </a:p>
          </p:txBody>
        </p:sp>
        <p:sp>
          <p:nvSpPr>
            <p:cNvPr id="40" name="TextBox 39">
              <a:extLst>
                <a:ext uri="{FF2B5EF4-FFF2-40B4-BE49-F238E27FC236}">
                  <a16:creationId xmlns:a16="http://schemas.microsoft.com/office/drawing/2014/main" id="{03D5350A-3B0A-4DF1-A1E4-02037D9BDFFB}"/>
                </a:ext>
              </a:extLst>
            </p:cNvPr>
            <p:cNvSpPr txBox="1"/>
            <p:nvPr/>
          </p:nvSpPr>
          <p:spPr>
            <a:xfrm>
              <a:off x="4608614" y="2556504"/>
              <a:ext cx="4030025" cy="584775"/>
            </a:xfrm>
            <a:prstGeom prst="rect">
              <a:avLst/>
            </a:prstGeom>
            <a:noFill/>
          </p:spPr>
          <p:txBody>
            <a:bodyPr wrap="square" rtlCol="0">
              <a:spAutoFit/>
            </a:bodyPr>
            <a:lstStyle/>
            <a:p>
              <a:pPr marL="285750" indent="-285750">
                <a:buFont typeface="Wingdings" panose="05000000000000000000" pitchFamily="2" charset="2"/>
                <a:buChar char="§"/>
              </a:pPr>
              <a:r>
                <a:rPr lang="en-GB" sz="1600" dirty="0"/>
                <a:t>Ostinato</a:t>
              </a:r>
            </a:p>
            <a:p>
              <a:pPr marL="285750" indent="-285750">
                <a:buFont typeface="Wingdings" panose="05000000000000000000" pitchFamily="2" charset="2"/>
                <a:buChar char="§"/>
              </a:pPr>
              <a:r>
                <a:rPr lang="en-GB" sz="1600" dirty="0"/>
                <a:t>Scales, arpeggios and chords</a:t>
              </a:r>
            </a:p>
          </p:txBody>
        </p:sp>
      </p:grpSp>
      <p:grpSp>
        <p:nvGrpSpPr>
          <p:cNvPr id="44" name="Group 43">
            <a:extLst>
              <a:ext uri="{FF2B5EF4-FFF2-40B4-BE49-F238E27FC236}">
                <a16:creationId xmlns:a16="http://schemas.microsoft.com/office/drawing/2014/main" id="{2BA21D06-59D6-415E-A74D-D46397767AA3}"/>
              </a:ext>
            </a:extLst>
          </p:cNvPr>
          <p:cNvGrpSpPr/>
          <p:nvPr/>
        </p:nvGrpSpPr>
        <p:grpSpPr>
          <a:xfrm>
            <a:off x="164787" y="5600267"/>
            <a:ext cx="4030025" cy="982913"/>
            <a:chOff x="4608614" y="2158366"/>
            <a:chExt cx="4030025" cy="982913"/>
          </a:xfrm>
        </p:grpSpPr>
        <p:sp>
          <p:nvSpPr>
            <p:cNvPr id="45" name="Rectangle 44">
              <a:extLst>
                <a:ext uri="{FF2B5EF4-FFF2-40B4-BE49-F238E27FC236}">
                  <a16:creationId xmlns:a16="http://schemas.microsoft.com/office/drawing/2014/main" id="{A54938F9-D8D3-4737-B022-C2229C1DE7E7}"/>
                </a:ext>
              </a:extLst>
            </p:cNvPr>
            <p:cNvSpPr/>
            <p:nvPr/>
          </p:nvSpPr>
          <p:spPr>
            <a:xfrm>
              <a:off x="4608614" y="2158366"/>
              <a:ext cx="2406272" cy="461665"/>
            </a:xfrm>
            <a:prstGeom prst="rect">
              <a:avLst/>
            </a:prstGeom>
            <a:noFill/>
          </p:spPr>
          <p:txBody>
            <a:bodyPr wrap="square" lIns="91440" tIns="45720" rIns="91440" bIns="45720">
              <a:spAutoFit/>
            </a:bodyPr>
            <a:lstStyle/>
            <a:p>
              <a:r>
                <a:rPr lang="en-US" sz="2400" b="1" dirty="0">
                  <a:ln w="12700">
                    <a:solidFill>
                      <a:schemeClr val="tx1"/>
                    </a:solidFill>
                    <a:prstDash val="solid"/>
                  </a:ln>
                  <a:solidFill>
                    <a:srgbClr val="FF0000"/>
                  </a:solidFill>
                  <a:effectLst>
                    <a:innerShdw blurRad="177800">
                      <a:schemeClr val="accent3">
                        <a:lumMod val="50000"/>
                      </a:schemeClr>
                    </a:innerShdw>
                  </a:effectLst>
                </a:rPr>
                <a:t>French</a:t>
              </a:r>
              <a:r>
                <a:rPr lang="en-US" sz="2400" b="1" cap="none" spc="0" dirty="0">
                  <a:ln w="12700">
                    <a:solidFill>
                      <a:schemeClr val="tx1"/>
                    </a:solidFill>
                    <a:prstDash val="solid"/>
                  </a:ln>
                  <a:solidFill>
                    <a:srgbClr val="FF0000"/>
                  </a:solidFill>
                  <a:effectLst>
                    <a:innerShdw blurRad="177800">
                      <a:schemeClr val="accent3">
                        <a:lumMod val="50000"/>
                      </a:schemeClr>
                    </a:innerShdw>
                  </a:effectLst>
                </a:rPr>
                <a:t>:</a:t>
              </a:r>
            </a:p>
          </p:txBody>
        </p:sp>
        <p:sp>
          <p:nvSpPr>
            <p:cNvPr id="46" name="TextBox 45">
              <a:extLst>
                <a:ext uri="{FF2B5EF4-FFF2-40B4-BE49-F238E27FC236}">
                  <a16:creationId xmlns:a16="http://schemas.microsoft.com/office/drawing/2014/main" id="{83273EF9-A7F4-41F7-8281-985713B38B75}"/>
                </a:ext>
              </a:extLst>
            </p:cNvPr>
            <p:cNvSpPr txBox="1"/>
            <p:nvPr/>
          </p:nvSpPr>
          <p:spPr>
            <a:xfrm>
              <a:off x="4608614" y="2556504"/>
              <a:ext cx="4030025" cy="584775"/>
            </a:xfrm>
            <a:prstGeom prst="rect">
              <a:avLst/>
            </a:prstGeom>
            <a:noFill/>
          </p:spPr>
          <p:txBody>
            <a:bodyPr wrap="square" rtlCol="0">
              <a:spAutoFit/>
            </a:bodyPr>
            <a:lstStyle/>
            <a:p>
              <a:pPr marL="285750" indent="-285750">
                <a:buFont typeface="Wingdings" panose="05000000000000000000" pitchFamily="2" charset="2"/>
                <a:buChar char="ü"/>
              </a:pPr>
              <a:r>
                <a:rPr lang="en-GB" sz="1600" dirty="0"/>
                <a:t>At school</a:t>
              </a:r>
            </a:p>
            <a:p>
              <a:pPr marL="285750" indent="-285750">
                <a:buFont typeface="Wingdings" panose="05000000000000000000" pitchFamily="2" charset="2"/>
                <a:buChar char="ü"/>
              </a:pPr>
              <a:r>
                <a:rPr lang="en-GB" sz="1600" dirty="0"/>
                <a:t>Me in the world</a:t>
              </a:r>
            </a:p>
          </p:txBody>
        </p:sp>
      </p:grpSp>
      <p:pic>
        <p:nvPicPr>
          <p:cNvPr id="47" name="Picture 46">
            <a:extLst>
              <a:ext uri="{FF2B5EF4-FFF2-40B4-BE49-F238E27FC236}">
                <a16:creationId xmlns:a16="http://schemas.microsoft.com/office/drawing/2014/main" id="{493E98B6-CC6E-4376-9D93-AC3E7B813A02}"/>
              </a:ext>
            </a:extLst>
          </p:cNvPr>
          <p:cNvPicPr>
            <a:picLocks noChangeAspect="1"/>
          </p:cNvPicPr>
          <p:nvPr/>
        </p:nvPicPr>
        <p:blipFill>
          <a:blip r:embed="rId5"/>
          <a:stretch>
            <a:fillRect/>
          </a:stretch>
        </p:blipFill>
        <p:spPr>
          <a:xfrm>
            <a:off x="2177606" y="5725080"/>
            <a:ext cx="786905" cy="525652"/>
          </a:xfrm>
          <a:prstGeom prst="rect">
            <a:avLst/>
          </a:prstGeom>
        </p:spPr>
      </p:pic>
      <p:pic>
        <p:nvPicPr>
          <p:cNvPr id="49" name="Picture 48">
            <a:extLst>
              <a:ext uri="{FF2B5EF4-FFF2-40B4-BE49-F238E27FC236}">
                <a16:creationId xmlns:a16="http://schemas.microsoft.com/office/drawing/2014/main" id="{21E9BAA5-3A5B-482F-A80A-5F85DB6D12AF}"/>
              </a:ext>
            </a:extLst>
          </p:cNvPr>
          <p:cNvPicPr>
            <a:picLocks noChangeAspect="1"/>
          </p:cNvPicPr>
          <p:nvPr/>
        </p:nvPicPr>
        <p:blipFill rotWithShape="1">
          <a:blip r:embed="rId6"/>
          <a:srcRect t="10344"/>
          <a:stretch/>
        </p:blipFill>
        <p:spPr>
          <a:xfrm>
            <a:off x="1575048" y="18620"/>
            <a:ext cx="1184620" cy="796565"/>
          </a:xfrm>
          <a:prstGeom prst="rect">
            <a:avLst/>
          </a:prstGeom>
        </p:spPr>
      </p:pic>
      <p:pic>
        <p:nvPicPr>
          <p:cNvPr id="50" name="Picture 8" descr="Come and See">
            <a:extLst>
              <a:ext uri="{FF2B5EF4-FFF2-40B4-BE49-F238E27FC236}">
                <a16:creationId xmlns:a16="http://schemas.microsoft.com/office/drawing/2014/main" id="{1FB5011E-8102-4CBE-AE0B-FC7D7D42F4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30786" y="3182525"/>
            <a:ext cx="969018" cy="98205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a:extLst>
              <a:ext uri="{FF2B5EF4-FFF2-40B4-BE49-F238E27FC236}">
                <a16:creationId xmlns:a16="http://schemas.microsoft.com/office/drawing/2014/main" id="{CCBAC26E-3EC3-4E73-BFF3-9B67ECB461BB}"/>
              </a:ext>
            </a:extLst>
          </p:cNvPr>
          <p:cNvPicPr>
            <a:picLocks noChangeAspect="1"/>
          </p:cNvPicPr>
          <p:nvPr/>
        </p:nvPicPr>
        <p:blipFill>
          <a:blip r:embed="rId8"/>
          <a:stretch>
            <a:fillRect/>
          </a:stretch>
        </p:blipFill>
        <p:spPr>
          <a:xfrm>
            <a:off x="5698947" y="2255930"/>
            <a:ext cx="794105" cy="621222"/>
          </a:xfrm>
          <a:prstGeom prst="rect">
            <a:avLst/>
          </a:prstGeom>
        </p:spPr>
      </p:pic>
      <p:pic>
        <p:nvPicPr>
          <p:cNvPr id="58" name="Picture 57">
            <a:extLst>
              <a:ext uri="{FF2B5EF4-FFF2-40B4-BE49-F238E27FC236}">
                <a16:creationId xmlns:a16="http://schemas.microsoft.com/office/drawing/2014/main" id="{1F576380-D53B-4694-B1B6-AB5F5A65CEA9}"/>
              </a:ext>
            </a:extLst>
          </p:cNvPr>
          <p:cNvPicPr>
            <a:picLocks noChangeAspect="1"/>
          </p:cNvPicPr>
          <p:nvPr/>
        </p:nvPicPr>
        <p:blipFill>
          <a:blip r:embed="rId9"/>
          <a:stretch>
            <a:fillRect/>
          </a:stretch>
        </p:blipFill>
        <p:spPr>
          <a:xfrm>
            <a:off x="9824926" y="5308066"/>
            <a:ext cx="1208859" cy="754278"/>
          </a:xfrm>
          <a:prstGeom prst="rect">
            <a:avLst/>
          </a:prstGeom>
        </p:spPr>
      </p:pic>
    </p:spTree>
    <p:extLst>
      <p:ext uri="{BB962C8B-B14F-4D97-AF65-F5344CB8AC3E}">
        <p14:creationId xmlns:p14="http://schemas.microsoft.com/office/powerpoint/2010/main" val="490307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999</TotalTime>
  <Words>449</Words>
  <Application>Microsoft Office PowerPoint</Application>
  <PresentationFormat>Widescreen</PresentationFormat>
  <Paragraphs>74</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Courier New</vt:lpstr>
      <vt:lpstr>Wingdings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Armstrong</dc:creator>
  <cp:lastModifiedBy>Sarah Armstrong</cp:lastModifiedBy>
  <cp:revision>36</cp:revision>
  <cp:lastPrinted>2020-09-01T14:28:45Z</cp:lastPrinted>
  <dcterms:created xsi:type="dcterms:W3CDTF">2015-08-26T07:22:30Z</dcterms:created>
  <dcterms:modified xsi:type="dcterms:W3CDTF">2022-09-01T06:18:04Z</dcterms:modified>
</cp:coreProperties>
</file>